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3" r:id="rId2"/>
    <p:sldId id="257" r:id="rId3"/>
    <p:sldId id="280" r:id="rId4"/>
    <p:sldId id="284" r:id="rId5"/>
    <p:sldId id="281" r:id="rId6"/>
    <p:sldId id="282" r:id="rId7"/>
    <p:sldId id="260" r:id="rId8"/>
    <p:sldId id="261" r:id="rId9"/>
    <p:sldId id="262" r:id="rId10"/>
    <p:sldId id="263" r:id="rId11"/>
    <p:sldId id="265" r:id="rId12"/>
    <p:sldId id="278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86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AA660-0E56-44EB-A4D4-397AE03BEE00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D219F-C1A1-4BD9-A83C-654150DFDAA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Образовательное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учреждение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BA7F890-9714-48FC-93FA-5D33ED97B48A}" type="parTrans" cxnId="{42693B09-7516-4F09-90A9-91DFF5AAA22B}">
      <dgm:prSet/>
      <dgm:spPr/>
      <dgm:t>
        <a:bodyPr/>
        <a:lstStyle/>
        <a:p>
          <a:endParaRPr lang="ru-RU"/>
        </a:p>
      </dgm:t>
    </dgm:pt>
    <dgm:pt modelId="{24E45094-AA76-4A73-8FFB-E6681CACD15A}" type="sibTrans" cxnId="{42693B09-7516-4F09-90A9-91DFF5AAA22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68301482-8113-4D6E-9F81-747FDAE0C55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Региональный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806D5FC-95EC-4A9C-923A-B53603455865}" type="parTrans" cxnId="{6D40AD91-5DB4-4F9F-B35B-9D6AF289C579}">
      <dgm:prSet/>
      <dgm:spPr/>
      <dgm:t>
        <a:bodyPr/>
        <a:lstStyle/>
        <a:p>
          <a:endParaRPr lang="ru-RU"/>
        </a:p>
      </dgm:t>
    </dgm:pt>
    <dgm:pt modelId="{22F04546-EC68-484F-9D4D-F24CD867A8D9}" type="sibTrans" cxnId="{6D40AD91-5DB4-4F9F-B35B-9D6AF289C57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2B7A5E2-55E3-4701-BEC8-6635118EF8BB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Муниципальный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E8E932F-8A31-4E6D-921B-FD08658B4C73}" type="parTrans" cxnId="{1054E44D-D582-4CF5-9B30-337D31A365BD}">
      <dgm:prSet/>
      <dgm:spPr/>
      <dgm:t>
        <a:bodyPr/>
        <a:lstStyle/>
        <a:p>
          <a:endParaRPr lang="ru-RU"/>
        </a:p>
      </dgm:t>
    </dgm:pt>
    <dgm:pt modelId="{8BD5F6B2-7A4C-49B0-98D0-5C8EF15A6E84}" type="sibTrans" cxnId="{1054E44D-D582-4CF5-9B30-337D31A365B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9A87D7C0-218F-46E9-AB6C-ED737E42396D}" type="pres">
      <dgm:prSet presAssocID="{C6CAA660-0E56-44EB-A4D4-397AE03BEE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E08BC5-CDF7-4B5A-9AD7-4DF72BA73A15}" type="pres">
      <dgm:prSet presAssocID="{C6CAA660-0E56-44EB-A4D4-397AE03BEE00}" presName="dot1" presStyleLbl="alignNode1" presStyleIdx="0" presStyleCnt="12"/>
      <dgm:spPr/>
    </dgm:pt>
    <dgm:pt modelId="{88A86EA4-7C20-46AF-9FF4-8F4B8D638860}" type="pres">
      <dgm:prSet presAssocID="{C6CAA660-0E56-44EB-A4D4-397AE03BEE00}" presName="dot2" presStyleLbl="alignNode1" presStyleIdx="1" presStyleCnt="12"/>
      <dgm:spPr/>
    </dgm:pt>
    <dgm:pt modelId="{9C59C99F-86DE-4544-B45B-F50C124CBC24}" type="pres">
      <dgm:prSet presAssocID="{C6CAA660-0E56-44EB-A4D4-397AE03BEE00}" presName="dot3" presStyleLbl="alignNode1" presStyleIdx="2" presStyleCnt="12"/>
      <dgm:spPr/>
    </dgm:pt>
    <dgm:pt modelId="{FE0A283C-E01E-46B1-8D8F-AE81C9F89346}" type="pres">
      <dgm:prSet presAssocID="{C6CAA660-0E56-44EB-A4D4-397AE03BEE00}" presName="dot4" presStyleLbl="alignNode1" presStyleIdx="3" presStyleCnt="12"/>
      <dgm:spPr/>
    </dgm:pt>
    <dgm:pt modelId="{50E3014C-6F08-4BE1-9866-447F85468F66}" type="pres">
      <dgm:prSet presAssocID="{C6CAA660-0E56-44EB-A4D4-397AE03BEE00}" presName="dot5" presStyleLbl="alignNode1" presStyleIdx="4" presStyleCnt="12"/>
      <dgm:spPr/>
    </dgm:pt>
    <dgm:pt modelId="{07111A36-1BD0-47B3-8BB8-108CDAD3143D}" type="pres">
      <dgm:prSet presAssocID="{C6CAA660-0E56-44EB-A4D4-397AE03BEE00}" presName="dotArrow1" presStyleLbl="alignNode1" presStyleIdx="5" presStyleCnt="12"/>
      <dgm:spPr/>
    </dgm:pt>
    <dgm:pt modelId="{9D894B6C-B1E3-4969-8838-F857E496D0CD}" type="pres">
      <dgm:prSet presAssocID="{C6CAA660-0E56-44EB-A4D4-397AE03BEE00}" presName="dotArrow2" presStyleLbl="alignNode1" presStyleIdx="6" presStyleCnt="12"/>
      <dgm:spPr/>
    </dgm:pt>
    <dgm:pt modelId="{CD662C1D-BC03-4238-95D6-4EFA59A843C3}" type="pres">
      <dgm:prSet presAssocID="{C6CAA660-0E56-44EB-A4D4-397AE03BEE00}" presName="dotArrow3" presStyleLbl="alignNode1" presStyleIdx="7" presStyleCnt="12"/>
      <dgm:spPr/>
    </dgm:pt>
    <dgm:pt modelId="{AE26C7A1-10AB-431E-B1A7-337226D04C90}" type="pres">
      <dgm:prSet presAssocID="{C6CAA660-0E56-44EB-A4D4-397AE03BEE00}" presName="dotArrow4" presStyleLbl="alignNode1" presStyleIdx="8" presStyleCnt="12"/>
      <dgm:spPr/>
    </dgm:pt>
    <dgm:pt modelId="{A4C8B958-A408-47A9-AE1C-0F103B859258}" type="pres">
      <dgm:prSet presAssocID="{C6CAA660-0E56-44EB-A4D4-397AE03BEE00}" presName="dotArrow5" presStyleLbl="alignNode1" presStyleIdx="9" presStyleCnt="12"/>
      <dgm:spPr/>
    </dgm:pt>
    <dgm:pt modelId="{BAECA291-9699-4EA9-965B-18D4046FD666}" type="pres">
      <dgm:prSet presAssocID="{C6CAA660-0E56-44EB-A4D4-397AE03BEE00}" presName="dotArrow6" presStyleLbl="alignNode1" presStyleIdx="10" presStyleCnt="12"/>
      <dgm:spPr/>
    </dgm:pt>
    <dgm:pt modelId="{1D17363A-A686-45C6-8AE8-CA11DE13EF61}" type="pres">
      <dgm:prSet presAssocID="{C6CAA660-0E56-44EB-A4D4-397AE03BEE00}" presName="dotArrow7" presStyleLbl="alignNode1" presStyleIdx="11" presStyleCnt="12"/>
      <dgm:spPr/>
    </dgm:pt>
    <dgm:pt modelId="{6F7BCC39-1A58-4B21-BA12-00F020CD9C92}" type="pres">
      <dgm:prSet presAssocID="{BACD219F-C1A1-4BD9-A83C-654150DFDAA4}" presName="parTx1" presStyleLbl="node1" presStyleIdx="0" presStyleCnt="3"/>
      <dgm:spPr/>
      <dgm:t>
        <a:bodyPr/>
        <a:lstStyle/>
        <a:p>
          <a:endParaRPr lang="ru-RU"/>
        </a:p>
      </dgm:t>
    </dgm:pt>
    <dgm:pt modelId="{14975BF5-1F48-4B47-9ABE-D1C77297238C}" type="pres">
      <dgm:prSet presAssocID="{24E45094-AA76-4A73-8FFB-E6681CACD15A}" presName="picture1" presStyleCnt="0"/>
      <dgm:spPr/>
    </dgm:pt>
    <dgm:pt modelId="{A7F3DE59-AE70-4939-8DE0-3851D4F9F1B4}" type="pres">
      <dgm:prSet presAssocID="{24E45094-AA76-4A73-8FFB-E6681CACD15A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2C5B5C2B-4FAF-4AF0-A18C-A1FB6FCF31BC}" type="pres">
      <dgm:prSet presAssocID="{02B7A5E2-55E3-4701-BEC8-6635118EF8BB}" presName="parTx2" presStyleLbl="node1" presStyleIdx="1" presStyleCnt="3"/>
      <dgm:spPr/>
      <dgm:t>
        <a:bodyPr/>
        <a:lstStyle/>
        <a:p>
          <a:endParaRPr lang="ru-RU"/>
        </a:p>
      </dgm:t>
    </dgm:pt>
    <dgm:pt modelId="{CEC48369-640E-4E93-B63C-5AE8EE8EDEDE}" type="pres">
      <dgm:prSet presAssocID="{8BD5F6B2-7A4C-49B0-98D0-5C8EF15A6E84}" presName="picture2" presStyleCnt="0"/>
      <dgm:spPr/>
    </dgm:pt>
    <dgm:pt modelId="{DA2A3652-B80A-45AB-9572-D017BCD3D32A}" type="pres">
      <dgm:prSet presAssocID="{8BD5F6B2-7A4C-49B0-98D0-5C8EF15A6E84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9F6AA0E8-D536-43AC-BCB5-BAD3E6307A54}" type="pres">
      <dgm:prSet presAssocID="{68301482-8113-4D6E-9F81-747FDAE0C552}" presName="parTx3" presStyleLbl="node1" presStyleIdx="2" presStyleCnt="3"/>
      <dgm:spPr/>
      <dgm:t>
        <a:bodyPr/>
        <a:lstStyle/>
        <a:p>
          <a:endParaRPr lang="ru-RU"/>
        </a:p>
      </dgm:t>
    </dgm:pt>
    <dgm:pt modelId="{6F6F2F5D-38B6-4C50-92E9-5E5923E7F7E3}" type="pres">
      <dgm:prSet presAssocID="{22F04546-EC68-484F-9D4D-F24CD867A8D9}" presName="picture3" presStyleCnt="0"/>
      <dgm:spPr/>
    </dgm:pt>
    <dgm:pt modelId="{C9EEFF0A-290E-4FA2-B6F1-ADA5DE5028A7}" type="pres">
      <dgm:prSet presAssocID="{22F04546-EC68-484F-9D4D-F24CD867A8D9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5E6BEDC2-BF2C-4068-9FD4-38A2FB5DFD9D}" type="presOf" srcId="{68301482-8113-4D6E-9F81-747FDAE0C552}" destId="{9F6AA0E8-D536-43AC-BCB5-BAD3E6307A54}" srcOrd="0" destOrd="0" presId="urn:microsoft.com/office/officeart/2008/layout/AscendingPictureAccentProcess"/>
    <dgm:cxn modelId="{1054E44D-D582-4CF5-9B30-337D31A365BD}" srcId="{C6CAA660-0E56-44EB-A4D4-397AE03BEE00}" destId="{02B7A5E2-55E3-4701-BEC8-6635118EF8BB}" srcOrd="1" destOrd="0" parTransId="{2E8E932F-8A31-4E6D-921B-FD08658B4C73}" sibTransId="{8BD5F6B2-7A4C-49B0-98D0-5C8EF15A6E84}"/>
    <dgm:cxn modelId="{9ACD2083-129F-4BD5-8046-52C23D51BDDB}" type="presOf" srcId="{22F04546-EC68-484F-9D4D-F24CD867A8D9}" destId="{C9EEFF0A-290E-4FA2-B6F1-ADA5DE5028A7}" srcOrd="0" destOrd="0" presId="urn:microsoft.com/office/officeart/2008/layout/AscendingPictureAccentProcess"/>
    <dgm:cxn modelId="{1A24C8C6-E69A-4181-B74C-2AC0923723E4}" type="presOf" srcId="{8BD5F6B2-7A4C-49B0-98D0-5C8EF15A6E84}" destId="{DA2A3652-B80A-45AB-9572-D017BCD3D32A}" srcOrd="0" destOrd="0" presId="urn:microsoft.com/office/officeart/2008/layout/AscendingPictureAccentProcess"/>
    <dgm:cxn modelId="{845366E2-4865-447D-950C-86F48F77B12F}" type="presOf" srcId="{BACD219F-C1A1-4BD9-A83C-654150DFDAA4}" destId="{6F7BCC39-1A58-4B21-BA12-00F020CD9C92}" srcOrd="0" destOrd="0" presId="urn:microsoft.com/office/officeart/2008/layout/AscendingPictureAccentProcess"/>
    <dgm:cxn modelId="{A49AF07F-51E5-4E01-B91C-0B83662A7560}" type="presOf" srcId="{02B7A5E2-55E3-4701-BEC8-6635118EF8BB}" destId="{2C5B5C2B-4FAF-4AF0-A18C-A1FB6FCF31BC}" srcOrd="0" destOrd="0" presId="urn:microsoft.com/office/officeart/2008/layout/AscendingPictureAccentProcess"/>
    <dgm:cxn modelId="{C7857043-CD56-48DE-BBF6-DF99DC7F0586}" type="presOf" srcId="{24E45094-AA76-4A73-8FFB-E6681CACD15A}" destId="{A7F3DE59-AE70-4939-8DE0-3851D4F9F1B4}" srcOrd="0" destOrd="0" presId="urn:microsoft.com/office/officeart/2008/layout/AscendingPictureAccentProcess"/>
    <dgm:cxn modelId="{42693B09-7516-4F09-90A9-91DFF5AAA22B}" srcId="{C6CAA660-0E56-44EB-A4D4-397AE03BEE00}" destId="{BACD219F-C1A1-4BD9-A83C-654150DFDAA4}" srcOrd="0" destOrd="0" parTransId="{5BA7F890-9714-48FC-93FA-5D33ED97B48A}" sibTransId="{24E45094-AA76-4A73-8FFB-E6681CACD15A}"/>
    <dgm:cxn modelId="{513060D2-45DA-42F5-BE5A-FBC3631C1F98}" type="presOf" srcId="{C6CAA660-0E56-44EB-A4D4-397AE03BEE00}" destId="{9A87D7C0-218F-46E9-AB6C-ED737E42396D}" srcOrd="0" destOrd="0" presId="urn:microsoft.com/office/officeart/2008/layout/AscendingPictureAccentProcess"/>
    <dgm:cxn modelId="{6D40AD91-5DB4-4F9F-B35B-9D6AF289C579}" srcId="{C6CAA660-0E56-44EB-A4D4-397AE03BEE00}" destId="{68301482-8113-4D6E-9F81-747FDAE0C552}" srcOrd="2" destOrd="0" parTransId="{7806D5FC-95EC-4A9C-923A-B53603455865}" sibTransId="{22F04546-EC68-484F-9D4D-F24CD867A8D9}"/>
    <dgm:cxn modelId="{F0A374AB-250A-4C74-8370-99030FB2332A}" type="presParOf" srcId="{9A87D7C0-218F-46E9-AB6C-ED737E42396D}" destId="{8EE08BC5-CDF7-4B5A-9AD7-4DF72BA73A15}" srcOrd="0" destOrd="0" presId="urn:microsoft.com/office/officeart/2008/layout/AscendingPictureAccentProcess"/>
    <dgm:cxn modelId="{BFC35027-CB6B-4AC6-B793-090B3BC2E226}" type="presParOf" srcId="{9A87D7C0-218F-46E9-AB6C-ED737E42396D}" destId="{88A86EA4-7C20-46AF-9FF4-8F4B8D638860}" srcOrd="1" destOrd="0" presId="urn:microsoft.com/office/officeart/2008/layout/AscendingPictureAccentProcess"/>
    <dgm:cxn modelId="{8E17D4E6-3F07-4CE1-BD53-FFD3B19EF1E7}" type="presParOf" srcId="{9A87D7C0-218F-46E9-AB6C-ED737E42396D}" destId="{9C59C99F-86DE-4544-B45B-F50C124CBC24}" srcOrd="2" destOrd="0" presId="urn:microsoft.com/office/officeart/2008/layout/AscendingPictureAccentProcess"/>
    <dgm:cxn modelId="{78C0DA48-176B-4765-8477-C3F1339A9845}" type="presParOf" srcId="{9A87D7C0-218F-46E9-AB6C-ED737E42396D}" destId="{FE0A283C-E01E-46B1-8D8F-AE81C9F89346}" srcOrd="3" destOrd="0" presId="urn:microsoft.com/office/officeart/2008/layout/AscendingPictureAccentProcess"/>
    <dgm:cxn modelId="{B851E181-3B85-481A-A524-561153727443}" type="presParOf" srcId="{9A87D7C0-218F-46E9-AB6C-ED737E42396D}" destId="{50E3014C-6F08-4BE1-9866-447F85468F66}" srcOrd="4" destOrd="0" presId="urn:microsoft.com/office/officeart/2008/layout/AscendingPictureAccentProcess"/>
    <dgm:cxn modelId="{35E24E56-3C3F-4BEB-814A-20EAE89C3550}" type="presParOf" srcId="{9A87D7C0-218F-46E9-AB6C-ED737E42396D}" destId="{07111A36-1BD0-47B3-8BB8-108CDAD3143D}" srcOrd="5" destOrd="0" presId="urn:microsoft.com/office/officeart/2008/layout/AscendingPictureAccentProcess"/>
    <dgm:cxn modelId="{7021A5CF-D0C0-4318-AF86-3E50C23F11C1}" type="presParOf" srcId="{9A87D7C0-218F-46E9-AB6C-ED737E42396D}" destId="{9D894B6C-B1E3-4969-8838-F857E496D0CD}" srcOrd="6" destOrd="0" presId="urn:microsoft.com/office/officeart/2008/layout/AscendingPictureAccentProcess"/>
    <dgm:cxn modelId="{3AEC1ED6-1F38-4B62-88C6-602AE03307A5}" type="presParOf" srcId="{9A87D7C0-218F-46E9-AB6C-ED737E42396D}" destId="{CD662C1D-BC03-4238-95D6-4EFA59A843C3}" srcOrd="7" destOrd="0" presId="urn:microsoft.com/office/officeart/2008/layout/AscendingPictureAccentProcess"/>
    <dgm:cxn modelId="{999B9D17-4DF8-41CF-8C3C-F2CA8CF6D5FE}" type="presParOf" srcId="{9A87D7C0-218F-46E9-AB6C-ED737E42396D}" destId="{AE26C7A1-10AB-431E-B1A7-337226D04C90}" srcOrd="8" destOrd="0" presId="urn:microsoft.com/office/officeart/2008/layout/AscendingPictureAccentProcess"/>
    <dgm:cxn modelId="{B6B93495-357D-4C6A-9AA0-01045C35A858}" type="presParOf" srcId="{9A87D7C0-218F-46E9-AB6C-ED737E42396D}" destId="{A4C8B958-A408-47A9-AE1C-0F103B859258}" srcOrd="9" destOrd="0" presId="urn:microsoft.com/office/officeart/2008/layout/AscendingPictureAccentProcess"/>
    <dgm:cxn modelId="{10722195-34FC-4A81-B607-331D46197FAB}" type="presParOf" srcId="{9A87D7C0-218F-46E9-AB6C-ED737E42396D}" destId="{BAECA291-9699-4EA9-965B-18D4046FD666}" srcOrd="10" destOrd="0" presId="urn:microsoft.com/office/officeart/2008/layout/AscendingPictureAccentProcess"/>
    <dgm:cxn modelId="{F6F24696-5FC5-4328-8059-AB3ED3DE8E8D}" type="presParOf" srcId="{9A87D7C0-218F-46E9-AB6C-ED737E42396D}" destId="{1D17363A-A686-45C6-8AE8-CA11DE13EF61}" srcOrd="11" destOrd="0" presId="urn:microsoft.com/office/officeart/2008/layout/AscendingPictureAccentProcess"/>
    <dgm:cxn modelId="{B8287DB1-3F32-4868-A850-E70E0964F0F6}" type="presParOf" srcId="{9A87D7C0-218F-46E9-AB6C-ED737E42396D}" destId="{6F7BCC39-1A58-4B21-BA12-00F020CD9C92}" srcOrd="12" destOrd="0" presId="urn:microsoft.com/office/officeart/2008/layout/AscendingPictureAccentProcess"/>
    <dgm:cxn modelId="{2F2C3711-0EE3-46A1-A2FE-5C11EE4CBE81}" type="presParOf" srcId="{9A87D7C0-218F-46E9-AB6C-ED737E42396D}" destId="{14975BF5-1F48-4B47-9ABE-D1C77297238C}" srcOrd="13" destOrd="0" presId="urn:microsoft.com/office/officeart/2008/layout/AscendingPictureAccentProcess"/>
    <dgm:cxn modelId="{59A5BC9E-4B74-4FD6-92AE-1D9628074068}" type="presParOf" srcId="{14975BF5-1F48-4B47-9ABE-D1C77297238C}" destId="{A7F3DE59-AE70-4939-8DE0-3851D4F9F1B4}" srcOrd="0" destOrd="0" presId="urn:microsoft.com/office/officeart/2008/layout/AscendingPictureAccentProcess"/>
    <dgm:cxn modelId="{63A0CE19-5C9A-4444-B7C3-7F55BDE40962}" type="presParOf" srcId="{9A87D7C0-218F-46E9-AB6C-ED737E42396D}" destId="{2C5B5C2B-4FAF-4AF0-A18C-A1FB6FCF31BC}" srcOrd="14" destOrd="0" presId="urn:microsoft.com/office/officeart/2008/layout/AscendingPictureAccentProcess"/>
    <dgm:cxn modelId="{62560E7D-3BDC-41CC-A291-B21858C1BF0C}" type="presParOf" srcId="{9A87D7C0-218F-46E9-AB6C-ED737E42396D}" destId="{CEC48369-640E-4E93-B63C-5AE8EE8EDEDE}" srcOrd="15" destOrd="0" presId="urn:microsoft.com/office/officeart/2008/layout/AscendingPictureAccentProcess"/>
    <dgm:cxn modelId="{8C2C3196-600E-4F3A-BE4A-CD7B00C43C4C}" type="presParOf" srcId="{CEC48369-640E-4E93-B63C-5AE8EE8EDEDE}" destId="{DA2A3652-B80A-45AB-9572-D017BCD3D32A}" srcOrd="0" destOrd="0" presId="urn:microsoft.com/office/officeart/2008/layout/AscendingPictureAccentProcess"/>
    <dgm:cxn modelId="{850418F3-64F0-4232-8839-3CB5D8F8972D}" type="presParOf" srcId="{9A87D7C0-218F-46E9-AB6C-ED737E42396D}" destId="{9F6AA0E8-D536-43AC-BCB5-BAD3E6307A54}" srcOrd="16" destOrd="0" presId="urn:microsoft.com/office/officeart/2008/layout/AscendingPictureAccentProcess"/>
    <dgm:cxn modelId="{9B482823-ADB3-4555-9BEC-0E3E381ABEBB}" type="presParOf" srcId="{9A87D7C0-218F-46E9-AB6C-ED737E42396D}" destId="{6F6F2F5D-38B6-4C50-92E9-5E5923E7F7E3}" srcOrd="17" destOrd="0" presId="urn:microsoft.com/office/officeart/2008/layout/AscendingPictureAccentProcess"/>
    <dgm:cxn modelId="{C07652CC-3392-4F48-BE54-94E3DEF2F51D}" type="presParOf" srcId="{6F6F2F5D-38B6-4C50-92E9-5E5923E7F7E3}" destId="{C9EEFF0A-290E-4FA2-B6F1-ADA5DE5028A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21FC7-F584-4DDC-BEBC-53A22702384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70EF3-CD74-40B6-ABAD-C7186B907468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3F424725-0619-4720-8D24-0713A8316883}" type="parTrans" cxnId="{907248FD-42BE-4947-A6DC-24A6CDFAF09B}">
      <dgm:prSet/>
      <dgm:spPr/>
      <dgm:t>
        <a:bodyPr/>
        <a:lstStyle/>
        <a:p>
          <a:endParaRPr lang="ru-RU"/>
        </a:p>
      </dgm:t>
    </dgm:pt>
    <dgm:pt modelId="{10C22988-55A6-4F5D-9EBB-792582F91E9A}" type="sibTrans" cxnId="{907248FD-42BE-4947-A6DC-24A6CDFAF09B}">
      <dgm:prSet/>
      <dgm:spPr/>
      <dgm:t>
        <a:bodyPr/>
        <a:lstStyle/>
        <a:p>
          <a:endParaRPr lang="ru-RU"/>
        </a:p>
      </dgm:t>
    </dgm:pt>
    <dgm:pt modelId="{87F040D4-2005-4606-A7D5-FB5ED0A405F1}">
      <dgm:prSet phldrT="[Текст]"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Генерация таблиц в кабинеты ОУ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D3199-4E10-4E63-9E4B-0866722D0487}" type="parTrans" cxnId="{536CC332-91DA-4CDB-AA84-702F4291A488}">
      <dgm:prSet/>
      <dgm:spPr/>
      <dgm:t>
        <a:bodyPr/>
        <a:lstStyle/>
        <a:p>
          <a:endParaRPr lang="ru-RU"/>
        </a:p>
      </dgm:t>
    </dgm:pt>
    <dgm:pt modelId="{3AEF26EA-AF69-409F-B33C-B375F2FF981D}" type="sibTrans" cxnId="{536CC332-91DA-4CDB-AA84-702F4291A488}">
      <dgm:prSet/>
      <dgm:spPr/>
      <dgm:t>
        <a:bodyPr/>
        <a:lstStyle/>
        <a:p>
          <a:endParaRPr lang="ru-RU"/>
        </a:p>
      </dgm:t>
    </dgm:pt>
    <dgm:pt modelId="{75012365-E4E7-4B20-AE6C-49EE86FA3CE6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F3E26E31-0892-4DFC-ABDC-1EBC7FADEC6F}" type="parTrans" cxnId="{CB2DBE61-6F9A-42BA-86B6-4F6B218D2900}">
      <dgm:prSet/>
      <dgm:spPr/>
      <dgm:t>
        <a:bodyPr/>
        <a:lstStyle/>
        <a:p>
          <a:endParaRPr lang="ru-RU"/>
        </a:p>
      </dgm:t>
    </dgm:pt>
    <dgm:pt modelId="{E64BEE91-309A-411B-A140-F29164816BA0}" type="sibTrans" cxnId="{CB2DBE61-6F9A-42BA-86B6-4F6B218D2900}">
      <dgm:prSet/>
      <dgm:spPr/>
      <dgm:t>
        <a:bodyPr/>
        <a:lstStyle/>
        <a:p>
          <a:endParaRPr lang="ru-RU"/>
        </a:p>
      </dgm:t>
    </dgm:pt>
    <dgm:pt modelId="{C54EDD39-81A0-4289-A7C6-BA4842A3A463}">
      <dgm:prSet phldrT="[Текст]"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таблиц оператором ОУ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BC808-C8BB-4C10-B2B9-007B758CBD35}" type="parTrans" cxnId="{06B37A1E-0F1C-48A1-9260-4DFEDC2BC7A6}">
      <dgm:prSet/>
      <dgm:spPr/>
      <dgm:t>
        <a:bodyPr/>
        <a:lstStyle/>
        <a:p>
          <a:endParaRPr lang="ru-RU"/>
        </a:p>
      </dgm:t>
    </dgm:pt>
    <dgm:pt modelId="{FA890132-A8CA-4788-BDC6-BD317775917E}" type="sibTrans" cxnId="{06B37A1E-0F1C-48A1-9260-4DFEDC2BC7A6}">
      <dgm:prSet/>
      <dgm:spPr/>
      <dgm:t>
        <a:bodyPr/>
        <a:lstStyle/>
        <a:p>
          <a:endParaRPr lang="ru-RU"/>
        </a:p>
      </dgm:t>
    </dgm:pt>
    <dgm:pt modelId="{B8440992-5957-446E-8156-145885D8626D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207DF0FB-A837-4704-98A2-F2F27921C3F2}" type="parTrans" cxnId="{AE703674-607A-4289-BAAC-8564C785E871}">
      <dgm:prSet/>
      <dgm:spPr/>
      <dgm:t>
        <a:bodyPr/>
        <a:lstStyle/>
        <a:p>
          <a:endParaRPr lang="ru-RU"/>
        </a:p>
      </dgm:t>
    </dgm:pt>
    <dgm:pt modelId="{EF4BA606-5D20-44DF-A062-827FB0AB8888}" type="sibTrans" cxnId="{AE703674-607A-4289-BAAC-8564C785E871}">
      <dgm:prSet/>
      <dgm:spPr/>
      <dgm:t>
        <a:bodyPr/>
        <a:lstStyle/>
        <a:p>
          <a:endParaRPr lang="ru-RU"/>
        </a:p>
      </dgm:t>
    </dgm:pt>
    <dgm:pt modelId="{22A6E948-0249-41FF-BA35-1EEBF7427DB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Автоматизированные расчеты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6B7A9-62BF-4FAF-9817-41EFC01E7616}" type="parTrans" cxnId="{B32BB86C-4764-4A75-9094-AC7C2E98CEAF}">
      <dgm:prSet/>
      <dgm:spPr/>
      <dgm:t>
        <a:bodyPr/>
        <a:lstStyle/>
        <a:p>
          <a:endParaRPr lang="ru-RU"/>
        </a:p>
      </dgm:t>
    </dgm:pt>
    <dgm:pt modelId="{F5A5E9E2-1385-4D66-B28E-B88E721068BB}" type="sibTrans" cxnId="{B32BB86C-4764-4A75-9094-AC7C2E98CEAF}">
      <dgm:prSet/>
      <dgm:spPr/>
      <dgm:t>
        <a:bodyPr/>
        <a:lstStyle/>
        <a:p>
          <a:endParaRPr lang="ru-RU"/>
        </a:p>
      </dgm:t>
    </dgm:pt>
    <dgm:pt modelId="{B72DA114-AD68-46C7-AB35-24A831EDD261}">
      <dgm:prSet phldrT="[Текст]"/>
      <dgm:spPr/>
      <dgm:t>
        <a:bodyPr/>
        <a:lstStyle/>
        <a:p>
          <a:r>
            <a:rPr lang="ru-RU" b="0" i="0" dirty="0" smtClean="0"/>
            <a:t>4 этап</a:t>
          </a:r>
          <a:endParaRPr lang="ru-RU" dirty="0"/>
        </a:p>
      </dgm:t>
    </dgm:pt>
    <dgm:pt modelId="{1D571833-48E6-42A8-8FDD-F3516AF14114}" type="parTrans" cxnId="{EFF3534C-1261-43FA-8489-300C9A0A5292}">
      <dgm:prSet/>
      <dgm:spPr/>
      <dgm:t>
        <a:bodyPr/>
        <a:lstStyle/>
        <a:p>
          <a:endParaRPr lang="ru-RU"/>
        </a:p>
      </dgm:t>
    </dgm:pt>
    <dgm:pt modelId="{03B29828-59A0-4865-9B0D-A445A56DA962}" type="sibTrans" cxnId="{EFF3534C-1261-43FA-8489-300C9A0A5292}">
      <dgm:prSet/>
      <dgm:spPr/>
      <dgm:t>
        <a:bodyPr/>
        <a:lstStyle/>
        <a:p>
          <a:endParaRPr lang="ru-RU"/>
        </a:p>
      </dgm:t>
    </dgm:pt>
    <dgm:pt modelId="{C66538EB-3940-4011-BD56-7D0F062BFB10}">
      <dgm:prSet phldrT="[Текст]"/>
      <dgm:spPr/>
      <dgm:t>
        <a:bodyPr/>
        <a:lstStyle/>
        <a:p>
          <a:r>
            <a:rPr lang="ru-RU" b="0" i="0" dirty="0" smtClean="0"/>
            <a:t>5 этап</a:t>
          </a:r>
          <a:endParaRPr lang="ru-RU" dirty="0"/>
        </a:p>
      </dgm:t>
    </dgm:pt>
    <dgm:pt modelId="{778E4A32-0B17-4440-BB28-BD926DCBB958}" type="parTrans" cxnId="{9E0AB010-5944-4840-AC15-9BF2E3C18C25}">
      <dgm:prSet/>
      <dgm:spPr/>
      <dgm:t>
        <a:bodyPr/>
        <a:lstStyle/>
        <a:p>
          <a:endParaRPr lang="ru-RU"/>
        </a:p>
      </dgm:t>
    </dgm:pt>
    <dgm:pt modelId="{52584DB5-E920-42CD-BAAC-488FBEA7E897}" type="sibTrans" cxnId="{9E0AB010-5944-4840-AC15-9BF2E3C18C25}">
      <dgm:prSet/>
      <dgm:spPr/>
      <dgm:t>
        <a:bodyPr/>
        <a:lstStyle/>
        <a:p>
          <a:endParaRPr lang="ru-RU"/>
        </a:p>
      </dgm:t>
    </dgm:pt>
    <dgm:pt modelId="{D41637A8-361E-45F8-B4F5-2FB80306AC16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достоверности данных, архивация таблиц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A86AD-BD56-4EC5-91B6-0587F9767730}" type="parTrans" cxnId="{90360C1B-F348-4929-848D-803B6484FDE1}">
      <dgm:prSet/>
      <dgm:spPr/>
      <dgm:t>
        <a:bodyPr/>
        <a:lstStyle/>
        <a:p>
          <a:endParaRPr lang="ru-RU"/>
        </a:p>
      </dgm:t>
    </dgm:pt>
    <dgm:pt modelId="{86D26221-F832-4ED6-BEB2-D40940EFAE4D}" type="sibTrans" cxnId="{90360C1B-F348-4929-848D-803B6484FDE1}">
      <dgm:prSet/>
      <dgm:spPr/>
      <dgm:t>
        <a:bodyPr/>
        <a:lstStyle/>
        <a:p>
          <a:endParaRPr lang="ru-RU"/>
        </a:p>
      </dgm:t>
    </dgm:pt>
    <dgm:pt modelId="{62B2B6A9-8173-4E57-B9C4-FDD9A2A4CBE2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расчет и публикация данных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736FA-A90E-4B08-B0DE-E55A9528B2A3}" type="parTrans" cxnId="{EE867113-19BB-433D-BBBA-D56B51E32DA7}">
      <dgm:prSet/>
      <dgm:spPr/>
      <dgm:t>
        <a:bodyPr/>
        <a:lstStyle/>
        <a:p>
          <a:endParaRPr lang="ru-RU"/>
        </a:p>
      </dgm:t>
    </dgm:pt>
    <dgm:pt modelId="{DB9CA661-224B-476D-A3ED-9E9519D71437}" type="sibTrans" cxnId="{EE867113-19BB-433D-BBBA-D56B51E32DA7}">
      <dgm:prSet/>
      <dgm:spPr/>
      <dgm:t>
        <a:bodyPr/>
        <a:lstStyle/>
        <a:p>
          <a:endParaRPr lang="ru-RU"/>
        </a:p>
      </dgm:t>
    </dgm:pt>
    <dgm:pt modelId="{88372012-AB3D-49FA-9E30-11529D098E7B}" type="pres">
      <dgm:prSet presAssocID="{B7521FC7-F584-4DDC-BEBC-53A2270238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E558C-457F-4DB3-9375-8CC6BF7CAE0D}" type="pres">
      <dgm:prSet presAssocID="{FF170EF3-CD74-40B6-ABAD-C7186B907468}" presName="composite" presStyleCnt="0"/>
      <dgm:spPr/>
    </dgm:pt>
    <dgm:pt modelId="{FF295E83-976A-4EE3-92E3-871C4406ED27}" type="pres">
      <dgm:prSet presAssocID="{FF170EF3-CD74-40B6-ABAD-C7186B90746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17704-ABFD-4DB3-AF07-0535EA645968}" type="pres">
      <dgm:prSet presAssocID="{FF170EF3-CD74-40B6-ABAD-C7186B90746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B0CB7-3ECF-450C-8584-0301CA9692FB}" type="pres">
      <dgm:prSet presAssocID="{10C22988-55A6-4F5D-9EBB-792582F91E9A}" presName="sp" presStyleCnt="0"/>
      <dgm:spPr/>
    </dgm:pt>
    <dgm:pt modelId="{CBB4A30A-B142-4A2A-A39D-C3E68464A1B9}" type="pres">
      <dgm:prSet presAssocID="{75012365-E4E7-4B20-AE6C-49EE86FA3CE6}" presName="composite" presStyleCnt="0"/>
      <dgm:spPr/>
    </dgm:pt>
    <dgm:pt modelId="{80E80B61-7C68-47C6-B9FA-B0863870A437}" type="pres">
      <dgm:prSet presAssocID="{75012365-E4E7-4B20-AE6C-49EE86FA3CE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5B665-4E18-45BA-97E2-E24B061392F3}" type="pres">
      <dgm:prSet presAssocID="{75012365-E4E7-4B20-AE6C-49EE86FA3CE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04F51-FB95-4449-B22E-C8C79127845E}" type="pres">
      <dgm:prSet presAssocID="{E64BEE91-309A-411B-A140-F29164816BA0}" presName="sp" presStyleCnt="0"/>
      <dgm:spPr/>
    </dgm:pt>
    <dgm:pt modelId="{6422F447-0715-47B2-9B08-E0FF14240707}" type="pres">
      <dgm:prSet presAssocID="{B8440992-5957-446E-8156-145885D8626D}" presName="composite" presStyleCnt="0"/>
      <dgm:spPr/>
    </dgm:pt>
    <dgm:pt modelId="{3C2A14EA-E896-423F-B03D-521322A4EBC4}" type="pres">
      <dgm:prSet presAssocID="{B8440992-5957-446E-8156-145885D8626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BCC11-74F0-4267-A83D-42C05D33E0FE}" type="pres">
      <dgm:prSet presAssocID="{B8440992-5957-446E-8156-145885D8626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A89D6-EE62-4B4E-84C4-A524CEC35C61}" type="pres">
      <dgm:prSet presAssocID="{EF4BA606-5D20-44DF-A062-827FB0AB8888}" presName="sp" presStyleCnt="0"/>
      <dgm:spPr/>
    </dgm:pt>
    <dgm:pt modelId="{BBDB25A6-DC1C-4868-A54D-3A2531AFD702}" type="pres">
      <dgm:prSet presAssocID="{B72DA114-AD68-46C7-AB35-24A831EDD261}" presName="composite" presStyleCnt="0"/>
      <dgm:spPr/>
    </dgm:pt>
    <dgm:pt modelId="{636E7017-C96A-4F7F-95AF-9CBFFBA8F95A}" type="pres">
      <dgm:prSet presAssocID="{B72DA114-AD68-46C7-AB35-24A831EDD26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A8DB-178B-4C64-BA32-F63236564A2B}" type="pres">
      <dgm:prSet presAssocID="{B72DA114-AD68-46C7-AB35-24A831EDD26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BDB15-AA1E-437B-BBAA-903300A40EA2}" type="pres">
      <dgm:prSet presAssocID="{03B29828-59A0-4865-9B0D-A445A56DA962}" presName="sp" presStyleCnt="0"/>
      <dgm:spPr/>
    </dgm:pt>
    <dgm:pt modelId="{3B182E6F-FBFB-4F09-88D8-F1722D13CB1F}" type="pres">
      <dgm:prSet presAssocID="{C66538EB-3940-4011-BD56-7D0F062BFB10}" presName="composite" presStyleCnt="0"/>
      <dgm:spPr/>
    </dgm:pt>
    <dgm:pt modelId="{805C6533-08D1-4A8D-BFF0-EF7690A9A116}" type="pres">
      <dgm:prSet presAssocID="{C66538EB-3940-4011-BD56-7D0F062BFB1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1EB5B-C2DD-436D-A546-12716E649E45}" type="pres">
      <dgm:prSet presAssocID="{C66538EB-3940-4011-BD56-7D0F062BFB1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BA50C-D885-4164-9658-21A5E1658C4E}" type="presOf" srcId="{D41637A8-361E-45F8-B4F5-2FB80306AC16}" destId="{6B90A8DB-178B-4C64-BA32-F63236564A2B}" srcOrd="0" destOrd="0" presId="urn:microsoft.com/office/officeart/2005/8/layout/chevron2"/>
    <dgm:cxn modelId="{EFF3534C-1261-43FA-8489-300C9A0A5292}" srcId="{B7521FC7-F584-4DDC-BEBC-53A227023842}" destId="{B72DA114-AD68-46C7-AB35-24A831EDD261}" srcOrd="3" destOrd="0" parTransId="{1D571833-48E6-42A8-8FDD-F3516AF14114}" sibTransId="{03B29828-59A0-4865-9B0D-A445A56DA962}"/>
    <dgm:cxn modelId="{AE703674-607A-4289-BAAC-8564C785E871}" srcId="{B7521FC7-F584-4DDC-BEBC-53A227023842}" destId="{B8440992-5957-446E-8156-145885D8626D}" srcOrd="2" destOrd="0" parTransId="{207DF0FB-A837-4704-98A2-F2F27921C3F2}" sibTransId="{EF4BA606-5D20-44DF-A062-827FB0AB8888}"/>
    <dgm:cxn modelId="{90360C1B-F348-4929-848D-803B6484FDE1}" srcId="{B72DA114-AD68-46C7-AB35-24A831EDD261}" destId="{D41637A8-361E-45F8-B4F5-2FB80306AC16}" srcOrd="0" destOrd="0" parTransId="{2FBA86AD-BD56-4EC5-91B6-0587F9767730}" sibTransId="{86D26221-F832-4ED6-BEB2-D40940EFAE4D}"/>
    <dgm:cxn modelId="{907248FD-42BE-4947-A6DC-24A6CDFAF09B}" srcId="{B7521FC7-F584-4DDC-BEBC-53A227023842}" destId="{FF170EF3-CD74-40B6-ABAD-C7186B907468}" srcOrd="0" destOrd="0" parTransId="{3F424725-0619-4720-8D24-0713A8316883}" sibTransId="{10C22988-55A6-4F5D-9EBB-792582F91E9A}"/>
    <dgm:cxn modelId="{AADE627D-3B1C-4317-B00D-ECA658C8BE4B}" type="presOf" srcId="{FF170EF3-CD74-40B6-ABAD-C7186B907468}" destId="{FF295E83-976A-4EE3-92E3-871C4406ED27}" srcOrd="0" destOrd="0" presId="urn:microsoft.com/office/officeart/2005/8/layout/chevron2"/>
    <dgm:cxn modelId="{EE867113-19BB-433D-BBBA-D56B51E32DA7}" srcId="{C66538EB-3940-4011-BD56-7D0F062BFB10}" destId="{62B2B6A9-8173-4E57-B9C4-FDD9A2A4CBE2}" srcOrd="0" destOrd="0" parTransId="{14C736FA-A90E-4B08-B0DE-E55A9528B2A3}" sibTransId="{DB9CA661-224B-476D-A3ED-9E9519D71437}"/>
    <dgm:cxn modelId="{DCB84A76-C8C6-4E38-85B4-608AEED7667B}" type="presOf" srcId="{22A6E948-0249-41FF-BA35-1EEBF7427DB5}" destId="{7ABBCC11-74F0-4267-A83D-42C05D33E0FE}" srcOrd="0" destOrd="0" presId="urn:microsoft.com/office/officeart/2005/8/layout/chevron2"/>
    <dgm:cxn modelId="{ECC9F68A-73DD-4694-80DB-86B7ECBD312C}" type="presOf" srcId="{C66538EB-3940-4011-BD56-7D0F062BFB10}" destId="{805C6533-08D1-4A8D-BFF0-EF7690A9A116}" srcOrd="0" destOrd="0" presId="urn:microsoft.com/office/officeart/2005/8/layout/chevron2"/>
    <dgm:cxn modelId="{06B37A1E-0F1C-48A1-9260-4DFEDC2BC7A6}" srcId="{75012365-E4E7-4B20-AE6C-49EE86FA3CE6}" destId="{C54EDD39-81A0-4289-A7C6-BA4842A3A463}" srcOrd="0" destOrd="0" parTransId="{20ABC808-C8BB-4C10-B2B9-007B758CBD35}" sibTransId="{FA890132-A8CA-4788-BDC6-BD317775917E}"/>
    <dgm:cxn modelId="{54D6DA15-E05F-4D51-9920-53BAC5DEAF68}" type="presOf" srcId="{62B2B6A9-8173-4E57-B9C4-FDD9A2A4CBE2}" destId="{04C1EB5B-C2DD-436D-A546-12716E649E45}" srcOrd="0" destOrd="0" presId="urn:microsoft.com/office/officeart/2005/8/layout/chevron2"/>
    <dgm:cxn modelId="{9E90ECF1-FE8E-456F-9E38-5639ECB64B34}" type="presOf" srcId="{75012365-E4E7-4B20-AE6C-49EE86FA3CE6}" destId="{80E80B61-7C68-47C6-B9FA-B0863870A437}" srcOrd="0" destOrd="0" presId="urn:microsoft.com/office/officeart/2005/8/layout/chevron2"/>
    <dgm:cxn modelId="{B32BB86C-4764-4A75-9094-AC7C2E98CEAF}" srcId="{B8440992-5957-446E-8156-145885D8626D}" destId="{22A6E948-0249-41FF-BA35-1EEBF7427DB5}" srcOrd="0" destOrd="0" parTransId="{5526B7A9-62BF-4FAF-9817-41EFC01E7616}" sibTransId="{F5A5E9E2-1385-4D66-B28E-B88E721068BB}"/>
    <dgm:cxn modelId="{DC84D22E-ABC6-4613-96AB-19BB99991EA1}" type="presOf" srcId="{C54EDD39-81A0-4289-A7C6-BA4842A3A463}" destId="{D585B665-4E18-45BA-97E2-E24B061392F3}" srcOrd="0" destOrd="0" presId="urn:microsoft.com/office/officeart/2005/8/layout/chevron2"/>
    <dgm:cxn modelId="{F5822A5B-4C9A-4045-B7B7-E7075947A003}" type="presOf" srcId="{B8440992-5957-446E-8156-145885D8626D}" destId="{3C2A14EA-E896-423F-B03D-521322A4EBC4}" srcOrd="0" destOrd="0" presId="urn:microsoft.com/office/officeart/2005/8/layout/chevron2"/>
    <dgm:cxn modelId="{536CC332-91DA-4CDB-AA84-702F4291A488}" srcId="{FF170EF3-CD74-40B6-ABAD-C7186B907468}" destId="{87F040D4-2005-4606-A7D5-FB5ED0A405F1}" srcOrd="0" destOrd="0" parTransId="{38FD3199-4E10-4E63-9E4B-0866722D0487}" sibTransId="{3AEF26EA-AF69-409F-B33C-B375F2FF981D}"/>
    <dgm:cxn modelId="{44CEB317-D056-4CE5-B12A-39A1185B27C7}" type="presOf" srcId="{B72DA114-AD68-46C7-AB35-24A831EDD261}" destId="{636E7017-C96A-4F7F-95AF-9CBFFBA8F95A}" srcOrd="0" destOrd="0" presId="urn:microsoft.com/office/officeart/2005/8/layout/chevron2"/>
    <dgm:cxn modelId="{62E63D11-42E4-41B5-B9AE-F33B7B4617B5}" type="presOf" srcId="{87F040D4-2005-4606-A7D5-FB5ED0A405F1}" destId="{E8617704-ABFD-4DB3-AF07-0535EA645968}" srcOrd="0" destOrd="0" presId="urn:microsoft.com/office/officeart/2005/8/layout/chevron2"/>
    <dgm:cxn modelId="{9E0AB010-5944-4840-AC15-9BF2E3C18C25}" srcId="{B7521FC7-F584-4DDC-BEBC-53A227023842}" destId="{C66538EB-3940-4011-BD56-7D0F062BFB10}" srcOrd="4" destOrd="0" parTransId="{778E4A32-0B17-4440-BB28-BD926DCBB958}" sibTransId="{52584DB5-E920-42CD-BAAC-488FBEA7E897}"/>
    <dgm:cxn modelId="{8DD5E8D8-2C29-4DDE-BA3D-2E4A78528F0E}" type="presOf" srcId="{B7521FC7-F584-4DDC-BEBC-53A227023842}" destId="{88372012-AB3D-49FA-9E30-11529D098E7B}" srcOrd="0" destOrd="0" presId="urn:microsoft.com/office/officeart/2005/8/layout/chevron2"/>
    <dgm:cxn modelId="{CB2DBE61-6F9A-42BA-86B6-4F6B218D2900}" srcId="{B7521FC7-F584-4DDC-BEBC-53A227023842}" destId="{75012365-E4E7-4B20-AE6C-49EE86FA3CE6}" srcOrd="1" destOrd="0" parTransId="{F3E26E31-0892-4DFC-ABDC-1EBC7FADEC6F}" sibTransId="{E64BEE91-309A-411B-A140-F29164816BA0}"/>
    <dgm:cxn modelId="{52F05C06-633A-4DF7-B4AC-BAFD5B9E1291}" type="presParOf" srcId="{88372012-AB3D-49FA-9E30-11529D098E7B}" destId="{90CE558C-457F-4DB3-9375-8CC6BF7CAE0D}" srcOrd="0" destOrd="0" presId="urn:microsoft.com/office/officeart/2005/8/layout/chevron2"/>
    <dgm:cxn modelId="{CA584590-C256-4FD8-9A53-B8A261892D89}" type="presParOf" srcId="{90CE558C-457F-4DB3-9375-8CC6BF7CAE0D}" destId="{FF295E83-976A-4EE3-92E3-871C4406ED27}" srcOrd="0" destOrd="0" presId="urn:microsoft.com/office/officeart/2005/8/layout/chevron2"/>
    <dgm:cxn modelId="{59CB7E9F-424A-4466-BC88-3F6A4119F9E2}" type="presParOf" srcId="{90CE558C-457F-4DB3-9375-8CC6BF7CAE0D}" destId="{E8617704-ABFD-4DB3-AF07-0535EA645968}" srcOrd="1" destOrd="0" presId="urn:microsoft.com/office/officeart/2005/8/layout/chevron2"/>
    <dgm:cxn modelId="{E58702FE-8A03-4254-952A-CEE0D11903FA}" type="presParOf" srcId="{88372012-AB3D-49FA-9E30-11529D098E7B}" destId="{F62B0CB7-3ECF-450C-8584-0301CA9692FB}" srcOrd="1" destOrd="0" presId="urn:microsoft.com/office/officeart/2005/8/layout/chevron2"/>
    <dgm:cxn modelId="{AB1CD79E-970D-47B7-9C89-ADD34DF4A3F4}" type="presParOf" srcId="{88372012-AB3D-49FA-9E30-11529D098E7B}" destId="{CBB4A30A-B142-4A2A-A39D-C3E68464A1B9}" srcOrd="2" destOrd="0" presId="urn:microsoft.com/office/officeart/2005/8/layout/chevron2"/>
    <dgm:cxn modelId="{341AE27A-C066-4C9F-909C-D0618DF43929}" type="presParOf" srcId="{CBB4A30A-B142-4A2A-A39D-C3E68464A1B9}" destId="{80E80B61-7C68-47C6-B9FA-B0863870A437}" srcOrd="0" destOrd="0" presId="urn:microsoft.com/office/officeart/2005/8/layout/chevron2"/>
    <dgm:cxn modelId="{7FDD5338-0255-4ADA-BA38-7FC6A1D2F6AC}" type="presParOf" srcId="{CBB4A30A-B142-4A2A-A39D-C3E68464A1B9}" destId="{D585B665-4E18-45BA-97E2-E24B061392F3}" srcOrd="1" destOrd="0" presId="urn:microsoft.com/office/officeart/2005/8/layout/chevron2"/>
    <dgm:cxn modelId="{8FD263A7-6785-4213-B551-1ACD90523FA2}" type="presParOf" srcId="{88372012-AB3D-49FA-9E30-11529D098E7B}" destId="{51704F51-FB95-4449-B22E-C8C79127845E}" srcOrd="3" destOrd="0" presId="urn:microsoft.com/office/officeart/2005/8/layout/chevron2"/>
    <dgm:cxn modelId="{AAFB7DD8-08BD-4A47-BB05-12D58055A253}" type="presParOf" srcId="{88372012-AB3D-49FA-9E30-11529D098E7B}" destId="{6422F447-0715-47B2-9B08-E0FF14240707}" srcOrd="4" destOrd="0" presId="urn:microsoft.com/office/officeart/2005/8/layout/chevron2"/>
    <dgm:cxn modelId="{E75B8B02-67D4-4700-B8BB-4F97556175B3}" type="presParOf" srcId="{6422F447-0715-47B2-9B08-E0FF14240707}" destId="{3C2A14EA-E896-423F-B03D-521322A4EBC4}" srcOrd="0" destOrd="0" presId="urn:microsoft.com/office/officeart/2005/8/layout/chevron2"/>
    <dgm:cxn modelId="{DF48F083-A424-4F7C-990C-5EAD7E562B13}" type="presParOf" srcId="{6422F447-0715-47B2-9B08-E0FF14240707}" destId="{7ABBCC11-74F0-4267-A83D-42C05D33E0FE}" srcOrd="1" destOrd="0" presId="urn:microsoft.com/office/officeart/2005/8/layout/chevron2"/>
    <dgm:cxn modelId="{DFC837E6-D81C-4763-93C4-9F97A687C89B}" type="presParOf" srcId="{88372012-AB3D-49FA-9E30-11529D098E7B}" destId="{50BA89D6-EE62-4B4E-84C4-A524CEC35C61}" srcOrd="5" destOrd="0" presId="urn:microsoft.com/office/officeart/2005/8/layout/chevron2"/>
    <dgm:cxn modelId="{AA21627D-57E5-4920-8ACD-545C5C43A68B}" type="presParOf" srcId="{88372012-AB3D-49FA-9E30-11529D098E7B}" destId="{BBDB25A6-DC1C-4868-A54D-3A2531AFD702}" srcOrd="6" destOrd="0" presId="urn:microsoft.com/office/officeart/2005/8/layout/chevron2"/>
    <dgm:cxn modelId="{BD6FEE0C-421F-4CFD-BABA-E0E3DC595021}" type="presParOf" srcId="{BBDB25A6-DC1C-4868-A54D-3A2531AFD702}" destId="{636E7017-C96A-4F7F-95AF-9CBFFBA8F95A}" srcOrd="0" destOrd="0" presId="urn:microsoft.com/office/officeart/2005/8/layout/chevron2"/>
    <dgm:cxn modelId="{08BE0F88-0430-405F-BC44-D3486E7B5BE6}" type="presParOf" srcId="{BBDB25A6-DC1C-4868-A54D-3A2531AFD702}" destId="{6B90A8DB-178B-4C64-BA32-F63236564A2B}" srcOrd="1" destOrd="0" presId="urn:microsoft.com/office/officeart/2005/8/layout/chevron2"/>
    <dgm:cxn modelId="{7CE31F80-227B-4D86-8219-CBD31A8F9DB5}" type="presParOf" srcId="{88372012-AB3D-49FA-9E30-11529D098E7B}" destId="{49FBDB15-AA1E-437B-BBAA-903300A40EA2}" srcOrd="7" destOrd="0" presId="urn:microsoft.com/office/officeart/2005/8/layout/chevron2"/>
    <dgm:cxn modelId="{1395E71F-055C-4A5B-A944-84C572378826}" type="presParOf" srcId="{88372012-AB3D-49FA-9E30-11529D098E7B}" destId="{3B182E6F-FBFB-4F09-88D8-F1722D13CB1F}" srcOrd="8" destOrd="0" presId="urn:microsoft.com/office/officeart/2005/8/layout/chevron2"/>
    <dgm:cxn modelId="{8994F566-768B-4ED1-AAE2-EF2629B6EF92}" type="presParOf" srcId="{3B182E6F-FBFB-4F09-88D8-F1722D13CB1F}" destId="{805C6533-08D1-4A8D-BFF0-EF7690A9A116}" srcOrd="0" destOrd="0" presId="urn:microsoft.com/office/officeart/2005/8/layout/chevron2"/>
    <dgm:cxn modelId="{BA361B93-93E3-49B7-9716-D2596B16F883}" type="presParOf" srcId="{3B182E6F-FBFB-4F09-88D8-F1722D13CB1F}" destId="{04C1EB5B-C2DD-436D-A546-12716E649E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08BC5-CDF7-4B5A-9AD7-4DF72BA73A15}">
      <dsp:nvSpPr>
        <dsp:cNvPr id="0" name=""/>
        <dsp:cNvSpPr/>
      </dsp:nvSpPr>
      <dsp:spPr>
        <a:xfrm>
          <a:off x="1928764" y="3182336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86EA4-7C20-46AF-9FF4-8F4B8D638860}">
      <dsp:nvSpPr>
        <dsp:cNvPr id="0" name=""/>
        <dsp:cNvSpPr/>
      </dsp:nvSpPr>
      <dsp:spPr>
        <a:xfrm>
          <a:off x="1705953" y="3289595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C99F-86DE-4544-B45B-F50C124CBC24}">
      <dsp:nvSpPr>
        <dsp:cNvPr id="0" name=""/>
        <dsp:cNvSpPr/>
      </dsp:nvSpPr>
      <dsp:spPr>
        <a:xfrm>
          <a:off x="1472503" y="3374318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A283C-E01E-46B1-8D8F-AE81C9F89346}">
      <dsp:nvSpPr>
        <dsp:cNvPr id="0" name=""/>
        <dsp:cNvSpPr/>
      </dsp:nvSpPr>
      <dsp:spPr>
        <a:xfrm>
          <a:off x="2998494" y="1940716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3014C-6F08-4BE1-9866-447F85468F66}">
      <dsp:nvSpPr>
        <dsp:cNvPr id="0" name=""/>
        <dsp:cNvSpPr/>
      </dsp:nvSpPr>
      <dsp:spPr>
        <a:xfrm>
          <a:off x="2908660" y="2158991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11A36-1BD0-47B3-8BB8-108CDAD3143D}">
      <dsp:nvSpPr>
        <dsp:cNvPr id="0" name=""/>
        <dsp:cNvSpPr/>
      </dsp:nvSpPr>
      <dsp:spPr>
        <a:xfrm>
          <a:off x="2844831" y="297605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94B6C-B1E3-4969-8838-F857E496D0CD}">
      <dsp:nvSpPr>
        <dsp:cNvPr id="0" name=""/>
        <dsp:cNvSpPr/>
      </dsp:nvSpPr>
      <dsp:spPr>
        <a:xfrm>
          <a:off x="3009132" y="193267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62C1D-BC03-4238-95D6-4EFA59A843C3}">
      <dsp:nvSpPr>
        <dsp:cNvPr id="0" name=""/>
        <dsp:cNvSpPr/>
      </dsp:nvSpPr>
      <dsp:spPr>
        <a:xfrm>
          <a:off x="3173433" y="88929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6C7A1-10AB-431E-B1A7-337226D04C90}">
      <dsp:nvSpPr>
        <dsp:cNvPr id="0" name=""/>
        <dsp:cNvSpPr/>
      </dsp:nvSpPr>
      <dsp:spPr>
        <a:xfrm>
          <a:off x="3337734" y="193267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8B958-A408-47A9-AE1C-0F103B859258}">
      <dsp:nvSpPr>
        <dsp:cNvPr id="0" name=""/>
        <dsp:cNvSpPr/>
      </dsp:nvSpPr>
      <dsp:spPr>
        <a:xfrm>
          <a:off x="3502035" y="297605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CA291-9699-4EA9-965B-18D4046FD666}">
      <dsp:nvSpPr>
        <dsp:cNvPr id="0" name=""/>
        <dsp:cNvSpPr/>
      </dsp:nvSpPr>
      <dsp:spPr>
        <a:xfrm>
          <a:off x="3173433" y="308873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7363A-A686-45C6-8AE8-CA11DE13EF61}">
      <dsp:nvSpPr>
        <dsp:cNvPr id="0" name=""/>
        <dsp:cNvSpPr/>
      </dsp:nvSpPr>
      <dsp:spPr>
        <a:xfrm>
          <a:off x="3173433" y="529235"/>
          <a:ext cx="118202" cy="11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CC39-1A58-4B21-BA12-00F020CD9C92}">
      <dsp:nvSpPr>
        <dsp:cNvPr id="0" name=""/>
        <dsp:cNvSpPr/>
      </dsp:nvSpPr>
      <dsp:spPr>
        <a:xfrm>
          <a:off x="896268" y="3625818"/>
          <a:ext cx="2549621" cy="683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67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Образовательное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учреждение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9640" y="3659190"/>
        <a:ext cx="2482877" cy="616877"/>
      </dsp:txXfrm>
    </dsp:sp>
    <dsp:sp modelId="{A7F3DE59-AE70-4939-8DE0-3851D4F9F1B4}">
      <dsp:nvSpPr>
        <dsp:cNvPr id="0" name=""/>
        <dsp:cNvSpPr/>
      </dsp:nvSpPr>
      <dsp:spPr>
        <a:xfrm>
          <a:off x="189419" y="2955552"/>
          <a:ext cx="1182022" cy="11819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B5C2B-4FAF-4AF0-A18C-A1FB6FCF31BC}">
      <dsp:nvSpPr>
        <dsp:cNvPr id="0" name=""/>
        <dsp:cNvSpPr/>
      </dsp:nvSpPr>
      <dsp:spPr>
        <a:xfrm>
          <a:off x="2536323" y="2738112"/>
          <a:ext cx="2549621" cy="683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67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Муниципальный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2569695" y="2771484"/>
        <a:ext cx="2482877" cy="616877"/>
      </dsp:txXfrm>
    </dsp:sp>
    <dsp:sp modelId="{DA2A3652-B80A-45AB-9572-D017BCD3D32A}">
      <dsp:nvSpPr>
        <dsp:cNvPr id="0" name=""/>
        <dsp:cNvSpPr/>
      </dsp:nvSpPr>
      <dsp:spPr>
        <a:xfrm>
          <a:off x="1829474" y="2067846"/>
          <a:ext cx="1182022" cy="11819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AA0E8-D536-43AC-BCB5-BAD3E6307A54}">
      <dsp:nvSpPr>
        <dsp:cNvPr id="0" name=""/>
        <dsp:cNvSpPr/>
      </dsp:nvSpPr>
      <dsp:spPr>
        <a:xfrm>
          <a:off x="3289271" y="1391737"/>
          <a:ext cx="2497973" cy="683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67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Региональный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2643" y="1425109"/>
        <a:ext cx="2431229" cy="616877"/>
      </dsp:txXfrm>
    </dsp:sp>
    <dsp:sp modelId="{C9EEFF0A-290E-4FA2-B6F1-ADA5DE5028A7}">
      <dsp:nvSpPr>
        <dsp:cNvPr id="0" name=""/>
        <dsp:cNvSpPr/>
      </dsp:nvSpPr>
      <dsp:spPr>
        <a:xfrm>
          <a:off x="2582422" y="721471"/>
          <a:ext cx="1182022" cy="11819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95E83-976A-4EE3-92E3-871C4406ED27}">
      <dsp:nvSpPr>
        <dsp:cNvPr id="0" name=""/>
        <dsp:cNvSpPr/>
      </dsp:nvSpPr>
      <dsp:spPr>
        <a:xfrm rot="5400000">
          <a:off x="-184294" y="184457"/>
          <a:ext cx="1228627" cy="860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 этап</a:t>
          </a:r>
          <a:endParaRPr lang="ru-RU" sz="2200" kern="1200" dirty="0"/>
        </a:p>
      </dsp:txBody>
      <dsp:txXfrm rot="-5400000">
        <a:off x="1" y="430183"/>
        <a:ext cx="860039" cy="368588"/>
      </dsp:txXfrm>
    </dsp:sp>
    <dsp:sp modelId="{E8617704-ABFD-4DB3-AF07-0535EA645968}">
      <dsp:nvSpPr>
        <dsp:cNvPr id="0" name=""/>
        <dsp:cNvSpPr/>
      </dsp:nvSpPr>
      <dsp:spPr>
        <a:xfrm rot="5400000">
          <a:off x="3978134" y="-3117932"/>
          <a:ext cx="798607" cy="703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Генерация таблиц в кабинеты ОУ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039" y="39148"/>
        <a:ext cx="6995813" cy="720637"/>
      </dsp:txXfrm>
    </dsp:sp>
    <dsp:sp modelId="{80E80B61-7C68-47C6-B9FA-B0863870A437}">
      <dsp:nvSpPr>
        <dsp:cNvPr id="0" name=""/>
        <dsp:cNvSpPr/>
      </dsp:nvSpPr>
      <dsp:spPr>
        <a:xfrm rot="5400000">
          <a:off x="-184294" y="1297212"/>
          <a:ext cx="1228627" cy="860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 этап</a:t>
          </a:r>
          <a:endParaRPr lang="ru-RU" sz="2200" kern="1200" dirty="0"/>
        </a:p>
      </dsp:txBody>
      <dsp:txXfrm rot="-5400000">
        <a:off x="1" y="1542938"/>
        <a:ext cx="860039" cy="368588"/>
      </dsp:txXfrm>
    </dsp:sp>
    <dsp:sp modelId="{D585B665-4E18-45BA-97E2-E24B061392F3}">
      <dsp:nvSpPr>
        <dsp:cNvPr id="0" name=""/>
        <dsp:cNvSpPr/>
      </dsp:nvSpPr>
      <dsp:spPr>
        <a:xfrm rot="5400000">
          <a:off x="3978134" y="-2005176"/>
          <a:ext cx="798607" cy="703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Заполнение таблиц оператором ОУ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039" y="1151904"/>
        <a:ext cx="6995813" cy="720637"/>
      </dsp:txXfrm>
    </dsp:sp>
    <dsp:sp modelId="{3C2A14EA-E896-423F-B03D-521322A4EBC4}">
      <dsp:nvSpPr>
        <dsp:cNvPr id="0" name=""/>
        <dsp:cNvSpPr/>
      </dsp:nvSpPr>
      <dsp:spPr>
        <a:xfrm rot="5400000">
          <a:off x="-184294" y="2409967"/>
          <a:ext cx="1228627" cy="860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 этап</a:t>
          </a:r>
          <a:endParaRPr lang="ru-RU" sz="2200" kern="1200" dirty="0"/>
        </a:p>
      </dsp:txBody>
      <dsp:txXfrm rot="-5400000">
        <a:off x="1" y="2655693"/>
        <a:ext cx="860039" cy="368588"/>
      </dsp:txXfrm>
    </dsp:sp>
    <dsp:sp modelId="{7ABBCC11-74F0-4267-A83D-42C05D33E0FE}">
      <dsp:nvSpPr>
        <dsp:cNvPr id="0" name=""/>
        <dsp:cNvSpPr/>
      </dsp:nvSpPr>
      <dsp:spPr>
        <a:xfrm rot="5400000">
          <a:off x="3978134" y="-892421"/>
          <a:ext cx="798607" cy="7034798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Автоматизированные расчеты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039" y="2264659"/>
        <a:ext cx="6995813" cy="720637"/>
      </dsp:txXfrm>
    </dsp:sp>
    <dsp:sp modelId="{636E7017-C96A-4F7F-95AF-9CBFFBA8F95A}">
      <dsp:nvSpPr>
        <dsp:cNvPr id="0" name=""/>
        <dsp:cNvSpPr/>
      </dsp:nvSpPr>
      <dsp:spPr>
        <a:xfrm rot="5400000">
          <a:off x="-184294" y="3522723"/>
          <a:ext cx="1228627" cy="860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4 этап</a:t>
          </a:r>
          <a:endParaRPr lang="ru-RU" sz="2200" kern="1200" dirty="0"/>
        </a:p>
      </dsp:txBody>
      <dsp:txXfrm rot="-5400000">
        <a:off x="1" y="3768449"/>
        <a:ext cx="860039" cy="368588"/>
      </dsp:txXfrm>
    </dsp:sp>
    <dsp:sp modelId="{6B90A8DB-178B-4C64-BA32-F63236564A2B}">
      <dsp:nvSpPr>
        <dsp:cNvPr id="0" name=""/>
        <dsp:cNvSpPr/>
      </dsp:nvSpPr>
      <dsp:spPr>
        <a:xfrm rot="5400000">
          <a:off x="3978134" y="220333"/>
          <a:ext cx="798607" cy="7034798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достоверности данных, архивация таблиц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039" y="3377414"/>
        <a:ext cx="6995813" cy="720637"/>
      </dsp:txXfrm>
    </dsp:sp>
    <dsp:sp modelId="{805C6533-08D1-4A8D-BFF0-EF7690A9A116}">
      <dsp:nvSpPr>
        <dsp:cNvPr id="0" name=""/>
        <dsp:cNvSpPr/>
      </dsp:nvSpPr>
      <dsp:spPr>
        <a:xfrm rot="5400000">
          <a:off x="-184294" y="4635478"/>
          <a:ext cx="1228627" cy="860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5 этап</a:t>
          </a:r>
          <a:endParaRPr lang="ru-RU" sz="2200" kern="1200" dirty="0"/>
        </a:p>
      </dsp:txBody>
      <dsp:txXfrm rot="-5400000">
        <a:off x="1" y="4881204"/>
        <a:ext cx="860039" cy="368588"/>
      </dsp:txXfrm>
    </dsp:sp>
    <dsp:sp modelId="{04C1EB5B-C2DD-436D-A546-12716E649E45}">
      <dsp:nvSpPr>
        <dsp:cNvPr id="0" name=""/>
        <dsp:cNvSpPr/>
      </dsp:nvSpPr>
      <dsp:spPr>
        <a:xfrm rot="5400000">
          <a:off x="3978134" y="1333088"/>
          <a:ext cx="798607" cy="703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расчет и публикация данных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0039" y="4490169"/>
        <a:ext cx="6995813" cy="72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E094-FE57-4783-9951-1D274C7CCBE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51FD9-1871-49BD-86C4-4C05A6E33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A54-A139-43A9-84F5-D8C073B21649}" type="datetime1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7D84-F156-448C-A4A3-83F21C353980}" type="datetime1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1BE8-D47E-4443-B59C-69FC1E7F6C59}" type="datetime1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5809-B19D-4106-8172-596A6F9AD56F}" type="datetime1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DB64-FF71-4192-9704-F88A4B3F8790}" type="datetime1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8C88-89F4-4DC2-B5F1-F1C1D2022CE8}" type="datetime1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973B-8480-4529-AB9D-82D70DC4D57F}" type="datetime1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61DC-A0E5-4BC9-AE7B-5E5660B7397B}" type="datetime1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6BAF-258B-416D-B2AB-C7B16BD921FF}" type="datetime1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E91-10D4-435A-B30C-A83556426DE7}" type="datetime1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0703-04C5-4E1C-BDA1-7B4B412B4D75}" type="datetime1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397A15-5CB2-42A2-976A-E75B3942D033}" type="datetime1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chemeClr val="bg1"/>
                </a:solidFill>
                <a:latin typeface="Arial" pitchFamily="34" charset="0"/>
                <a:ea typeface="文泉驛正黑" charset="0"/>
                <a:cs typeface="文泉驛正黑" charset="0"/>
              </a:defRPr>
            </a:lvl9pPr>
          </a:lstStyle>
          <a:p>
            <a:pPr eaLnBrk="1" hangingPunct="1"/>
            <a:fld id="{16B76809-1331-45E1-9C01-86D0D235B73C}" type="slidenum">
              <a:rPr lang="ru-RU" b="0" smtClean="0">
                <a:solidFill>
                  <a:srgbClr val="FFFFFF"/>
                </a:solidFill>
              </a:rPr>
              <a:pPr eaLnBrk="1" hangingPunct="1"/>
              <a:t>1</a:t>
            </a:fld>
            <a:endParaRPr lang="ru-RU" b="0" smtClean="0">
              <a:solidFill>
                <a:srgbClr val="FFFFFF"/>
              </a:solidFill>
            </a:endParaRPr>
          </a:p>
        </p:txBody>
      </p:sp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790700"/>
            <a:ext cx="7772400" cy="309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17463"/>
            <a:ext cx="9144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1476375" y="36513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(повышения квалификации) </a:t>
            </a:r>
          </a:p>
          <a:p>
            <a:pPr algn="ctr"/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«Учебно-методический центр г. Челябинска»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285" y="1965424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4100" b="1" dirty="0">
                <a:latin typeface="Times New Roman" pitchFamily="18" charset="0"/>
                <a:ea typeface="+mj-ea"/>
                <a:cs typeface="Times New Roman" pitchFamily="18" charset="0"/>
              </a:rPr>
              <a:t>Электронный мониторинг комплексных проектов модернизации образования (КПМО)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5102"/>
            <a:ext cx="17494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1903"/>
            <a:ext cx="8496944" cy="5962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3818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chel-edu.ru/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kpmo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33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1501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http://www.kpmo.ru/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20272" y="692696"/>
            <a:ext cx="2123728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16700" r="13182" b="12926"/>
          <a:stretch/>
        </p:blipFill>
        <p:spPr bwMode="auto">
          <a:xfrm>
            <a:off x="-12724" y="692696"/>
            <a:ext cx="91567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5" r="89508" b="20529"/>
          <a:stretch/>
        </p:blipFill>
        <p:spPr>
          <a:xfrm>
            <a:off x="179512" y="620688"/>
            <a:ext cx="1728192" cy="5832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562234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для корректного завершения работы в системе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7377" y="486951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для смены пароля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1882" y="35814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для внесения изменений регистрационных данных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6368" y="2492895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почта КПМО для связи с муниципальным и региональным оператором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968" y="662739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отчетов (рабочий стол; архив; аналитика по отчетам)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9737" y="-99394"/>
            <a:ext cx="38059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8951" y="0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3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36296" y="-99393"/>
            <a:ext cx="161967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02310" cy="467543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5319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25915" r="11732" b="5730"/>
          <a:stretch/>
        </p:blipFill>
        <p:spPr bwMode="auto">
          <a:xfrm>
            <a:off x="13334" y="980728"/>
            <a:ext cx="8994098" cy="50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 rot="13117081">
            <a:off x="4662730" y="3258823"/>
            <a:ext cx="103963" cy="12717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2432" y="3480901"/>
            <a:ext cx="4705672" cy="3801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9" y="-99394"/>
            <a:ext cx="48317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таблицы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8112" y="5318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9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28119" r="42976" b="51800"/>
          <a:stretch/>
        </p:blipFill>
        <p:spPr bwMode="auto">
          <a:xfrm>
            <a:off x="3347864" y="620688"/>
            <a:ext cx="4856813" cy="1469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35912" r="55529" b="31302"/>
          <a:stretch/>
        </p:blipFill>
        <p:spPr bwMode="auto">
          <a:xfrm>
            <a:off x="3347864" y="2492896"/>
            <a:ext cx="3252865" cy="2398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t="48002" r="32833" b="46055"/>
          <a:stretch/>
        </p:blipFill>
        <p:spPr bwMode="auto">
          <a:xfrm>
            <a:off x="3347865" y="5359629"/>
            <a:ext cx="5796136" cy="407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177" y="27905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ЧЕКБОКСЫ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22" y="53989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ПОЛЯ ВВОДА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235" y="70054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КОНТЕКСТНОЕ МЕНЮ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-99393"/>
            <a:ext cx="46440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таблиц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5319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5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30329" r="29722" b="21311"/>
          <a:stretch/>
        </p:blipFill>
        <p:spPr bwMode="auto">
          <a:xfrm>
            <a:off x="-14255" y="2027340"/>
            <a:ext cx="9152828" cy="47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-14255" y="5805264"/>
            <a:ext cx="1273887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15616" y="3573016"/>
            <a:ext cx="3240360" cy="22322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11960" y="-99393"/>
            <a:ext cx="46440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изменений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4778" y="0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3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24590" r="33956" b="52623"/>
          <a:stretch/>
        </p:blipFill>
        <p:spPr bwMode="auto">
          <a:xfrm>
            <a:off x="179513" y="1651640"/>
            <a:ext cx="7776864" cy="2123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628955" y="3105932"/>
            <a:ext cx="5054441" cy="3580034"/>
            <a:chOff x="3628955" y="3105932"/>
            <a:chExt cx="5054441" cy="358003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2" t="25097" r="24770" b="6051"/>
            <a:stretch/>
          </p:blipFill>
          <p:spPr bwMode="auto">
            <a:xfrm>
              <a:off x="3628955" y="3212976"/>
              <a:ext cx="5054441" cy="34729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395364" y="3105932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1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6096" y="3336764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2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08304" y="422108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3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5976" y="3206100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4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211960" y="-99393"/>
            <a:ext cx="46440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по отчетам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t="64506" r="63457" b="23397"/>
          <a:stretch/>
        </p:blipFill>
        <p:spPr bwMode="auto">
          <a:xfrm>
            <a:off x="179512" y="439216"/>
            <a:ext cx="2536692" cy="1078004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0" y="5319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1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-99393"/>
            <a:ext cx="46440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32285" r="24578" b="26319"/>
          <a:stretch/>
        </p:blipFill>
        <p:spPr bwMode="auto">
          <a:xfrm>
            <a:off x="47355" y="1340768"/>
            <a:ext cx="9061149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47664" y="2492896"/>
            <a:ext cx="2808312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33" y="5319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8465" y="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Историческая справка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87016" y="2132856"/>
            <a:ext cx="8605464" cy="2376264"/>
          </a:xfrm>
          <a:prstGeom prst="stripedRightArrow">
            <a:avLst>
              <a:gd name="adj1" fmla="val 50000"/>
              <a:gd name="adj2" fmla="val 316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87016" y="646331"/>
            <a:ext cx="3039509" cy="1630541"/>
          </a:xfrm>
          <a:prstGeom prst="wedgeRectCallout">
            <a:avLst>
              <a:gd name="adj1" fmla="val -27474"/>
              <a:gd name="adj2" fmla="val 10848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 rot="10800000">
            <a:off x="1074398" y="4336650"/>
            <a:ext cx="6737962" cy="2188694"/>
          </a:xfrm>
          <a:prstGeom prst="wedgeRectCallout">
            <a:avLst>
              <a:gd name="adj1" fmla="val 5161"/>
              <a:gd name="adj2" fmla="val 89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118466" y="646331"/>
            <a:ext cx="4774014" cy="1630541"/>
          </a:xfrm>
          <a:prstGeom prst="wedgeRectCallout">
            <a:avLst>
              <a:gd name="adj1" fmla="val -3396"/>
              <a:gd name="adj2" fmla="val 913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19345" y="3053118"/>
            <a:ext cx="460170" cy="460851"/>
            <a:chOff x="825344" y="2960948"/>
            <a:chExt cx="730487" cy="720080"/>
          </a:xfrm>
        </p:grpSpPr>
        <p:sp>
          <p:nvSpPr>
            <p:cNvPr id="10" name="Овал 9"/>
            <p:cNvSpPr/>
            <p:nvPr/>
          </p:nvSpPr>
          <p:spPr>
            <a:xfrm>
              <a:off x="825344" y="2960948"/>
              <a:ext cx="730487" cy="72008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974563" y="3104964"/>
              <a:ext cx="432048" cy="43204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635896" y="3067262"/>
            <a:ext cx="460170" cy="460851"/>
            <a:chOff x="825344" y="2960948"/>
            <a:chExt cx="730487" cy="720080"/>
          </a:xfrm>
        </p:grpSpPr>
        <p:sp>
          <p:nvSpPr>
            <p:cNvPr id="14" name="Овал 13"/>
            <p:cNvSpPr/>
            <p:nvPr/>
          </p:nvSpPr>
          <p:spPr>
            <a:xfrm>
              <a:off x="825344" y="2960948"/>
              <a:ext cx="730487" cy="72008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74563" y="3104964"/>
              <a:ext cx="432048" cy="43204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18318" y="3090562"/>
            <a:ext cx="460170" cy="460851"/>
            <a:chOff x="825344" y="2960948"/>
            <a:chExt cx="730487" cy="720080"/>
          </a:xfrm>
        </p:grpSpPr>
        <p:sp>
          <p:nvSpPr>
            <p:cNvPr id="17" name="Овал 16"/>
            <p:cNvSpPr/>
            <p:nvPr/>
          </p:nvSpPr>
          <p:spPr>
            <a:xfrm>
              <a:off x="825344" y="2960948"/>
              <a:ext cx="730487" cy="720080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974563" y="3104964"/>
              <a:ext cx="432048" cy="43204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6489" y="31024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2010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0910" y="311366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2011 – 2013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7904" y="311302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2014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765" y="828781"/>
            <a:ext cx="2930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образовательная инициатива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«Наша новая школа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40524" y="4509120"/>
            <a:ext cx="6987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модернизации региональных систем образования;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введения ФГОС НОО;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заработных плат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Национальная образовательная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инициатива «Наша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новая школа»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18466" y="655528"/>
            <a:ext cx="4932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Национальная образовательная инициатива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Наша новая школа»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структурные преобразования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общем образовании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103089" y="21072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3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-99393"/>
            <a:ext cx="46440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профиль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23769" r="12556" b="6251"/>
          <a:stretch/>
        </p:blipFill>
        <p:spPr bwMode="auto">
          <a:xfrm>
            <a:off x="0" y="980728"/>
            <a:ext cx="9024078" cy="511914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72" y="5319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25254" r="11460" b="27615"/>
          <a:stretch/>
        </p:blipFill>
        <p:spPr bwMode="auto">
          <a:xfrm>
            <a:off x="-57388" y="1340768"/>
            <a:ext cx="9201388" cy="310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9496" y="-9939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Оповещения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23751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1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104" y="-993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12474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своевременное внесение данных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заполнения отчетов (денежные суммы, даты, гиперссылки, неверные реквизиты документов)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Сведения за один и тот же отчетный период в разных таблицах отличаются друг от друга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Вносимые данные не всегда соответствуют действительности</a:t>
            </a:r>
          </a:p>
          <a:p>
            <a:pPr marL="342900" indent="-342900">
              <a:buAutoNum type="arabicPeriod" startAt="4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3216"/>
            <a:ext cx="1354460" cy="135446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8160" y="0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9384" y="-7001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на февраль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8314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Заполнить</a:t>
            </a:r>
            <a:r>
              <a:rPr lang="ru-RU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сгенерированные таблицы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февраля: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Базовая: Сведения об организации дополнительного образования(структура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Отредактировать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регистрационные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Указать положение образовательного учреждения на карте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60" y="27008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0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3151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25819" y="-99393"/>
            <a:ext cx="64442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r>
              <a:rPr lang="en-US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оператора 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3659" y="5319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8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работы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заполнению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мониторинговых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600200"/>
            <a:ext cx="7992888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 «Об образовании в РФ» №273 - ФЗ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ст. 89 п. 2.4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мониторинга - механизм управления системой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ст. 97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организации мониторинга  в системе образования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ст. 93 п.5.2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мониторинга - основание для проведения внеплановых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проверок 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Правительства  РФ от 05.08.2013 г. №662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Утверждает правила осуществления мониторинга системы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перечень показателей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работы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заполнению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мониторинговых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600200"/>
            <a:ext cx="7992888" cy="4876800"/>
          </a:xfrm>
        </p:spPr>
        <p:txBody>
          <a:bodyPr>
            <a:normAutofit/>
          </a:bodyPr>
          <a:lstStyle/>
          <a:p>
            <a:pPr marL="285750" indent="-285750"/>
            <a:r>
              <a:rPr lang="ru-RU" dirty="0">
                <a:latin typeface="Times New Roman" pitchFamily="18" charset="0"/>
                <a:cs typeface="Times New Roman" pitchFamily="18" charset="0"/>
              </a:rPr>
              <a:t>Мониторинг реализации региональных отраслевых «дорожных карт» изменений, направленных на повышение эффективности образования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2 распоряжения Правительства Российской Федерации от 30 декабря 2012 г. № 2620-р 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России от 29 августа 2013 г. № 1011 «О реализации распоряжения Правительства Российской Федерации от 30 декабря 2012 г. № 2620-р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Распоряжение Администрации города Челябинска от 14.06.2013 №3453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Дорожная карта»  изменений в отраслях социальной сферы,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направленных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повышение эффективности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Челябинске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осуществления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5136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информационная поддержка разработки и реализации государственной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Федерации;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непрерывный системный анализ и оценка состояния и перспектив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развития образования;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повышение  результативности функционирования ОО за счет повышения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принимаемых управленческих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решений;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выявление нарушения требований законодательства об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образовании.</a:t>
            </a:r>
            <a:endParaRPr lang="ru-RU" sz="2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2" cy="4560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сведения о системе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новые образовательные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стандарты;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системы поддержки талантливых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совершенствование педагогического корпуса;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изменение образовательной инфраструктуры;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укрепление здоровья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33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3056" y="332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kpmo.ru/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381330"/>
            <a:ext cx="61926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Хранилище данных более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45 000 образовательных учреждениях,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несколько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36" y="6214153"/>
            <a:ext cx="51845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требует установки дополнительного ПО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-99392"/>
            <a:ext cx="395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мониторинга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4012" y="2832365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46717561"/>
              </p:ext>
            </p:extLst>
          </p:nvPr>
        </p:nvGraphicFramePr>
        <p:xfrm>
          <a:off x="1435900" y="1772816"/>
          <a:ext cx="5976664" cy="43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394012" y="511121"/>
            <a:ext cx="5274332" cy="11272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67655" y="103809"/>
            <a:ext cx="51270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 показателей, отражающий степень приближения каждого субъекта РФ к модели эффективной модернизации системы образования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574786" y="1665059"/>
            <a:ext cx="2187116" cy="576065"/>
            <a:chOff x="6504401" y="966485"/>
            <a:chExt cx="2187116" cy="57606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88224" y="1036381"/>
              <a:ext cx="1997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Заполняемые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504401" y="966485"/>
              <a:ext cx="2187116" cy="57606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74097" y="1498631"/>
            <a:ext cx="2187116" cy="744986"/>
            <a:chOff x="755576" y="761331"/>
            <a:chExt cx="2187116" cy="74498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43608" y="761331"/>
              <a:ext cx="14401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Расчетные 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55576" y="930252"/>
              <a:ext cx="2187116" cy="57606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0" y="9338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3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3870" y="-99392"/>
            <a:ext cx="53285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отчетов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44970002"/>
              </p:ext>
            </p:extLst>
          </p:nvPr>
        </p:nvGraphicFramePr>
        <p:xfrm>
          <a:off x="323528" y="764704"/>
          <a:ext cx="7894838" cy="567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48759" y="2060848"/>
            <a:ext cx="10529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8424" y="912285"/>
            <a:ext cx="550022" cy="5616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основе создаваемых федеральным оператором Регламентов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0" y="5320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  <p:tag name="ISPRING_RESOURCE_PATHS_HASH_2" val="bb9ab7dcb8d378cb276a918a9f369094bdaa605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456</TotalTime>
  <Words>588</Words>
  <Application>Microsoft Office PowerPoint</Application>
  <PresentationFormat>Экран (4:3)</PresentationFormat>
  <Paragraphs>148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Ясность</vt:lpstr>
      <vt:lpstr> </vt:lpstr>
      <vt:lpstr>Презентация PowerPoint</vt:lpstr>
      <vt:lpstr>Организация работы по заполнению  мониторинговых  исследований</vt:lpstr>
      <vt:lpstr>Организация работы по заполнению  мониторинговых  исследований</vt:lpstr>
      <vt:lpstr>Цель осуществления мониторинга </vt:lpstr>
      <vt:lpstr> Объекты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мониторинг комплексных проектов модернизации образования (КПМО)</dc:title>
  <dc:creator>1</dc:creator>
  <cp:lastModifiedBy>elena.bober</cp:lastModifiedBy>
  <cp:revision>52</cp:revision>
  <cp:lastPrinted>2014-02-19T10:01:33Z</cp:lastPrinted>
  <dcterms:modified xsi:type="dcterms:W3CDTF">2014-02-19T12:04:15Z</dcterms:modified>
</cp:coreProperties>
</file>