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71" r:id="rId8"/>
    <p:sldId id="272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68281-0F8C-47E5-8904-DB44AEE250A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5C20B-7C5F-42D9-A047-6C07BC2AFBD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42852"/>
            <a:ext cx="8062912" cy="607223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Правовое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просвещение</a:t>
            </a:r>
            <a:b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образовательных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учреждениях </a:t>
            </a:r>
            <a:b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Курчатовского района: </a:t>
            </a:r>
            <a:b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 органами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прокуратуры</a:t>
            </a:r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Соколец Галина Петровна, старший помощник прокурора Курчатовского района г. Челябинска</a:t>
            </a:r>
            <a:endParaRPr lang="ru-RU" sz="5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8959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Организация месячников и декад правового воспитания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Проведение индивидуальных бесед и консультаций с учащимися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Проведение классных часов, часов общения  и родительских собраний по вопросам правового воспитания учащихся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Вовлечение учащихся в систему дополнительного образования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Участие школьников в социально - досуговых мероприятиях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Привлечение учащихся в работу школьного ученического самоуправления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 по вопросам правового просвещения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Правовое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воспитание должно ориентироваться на то, чтобы правовая информация, полученная в процессе обучения, служила созданию системы устойчивых привычек действовать при любых условиях и в любых ситуациях только правомерно, а также вести борьбу с любыми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правонарушениями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28652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Школами  был определен круг потребностей по совершенствованию работы по правовому просвещению: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числа организаций, учреждений и лиц  в качестве социальных партнеров при организации мероприятий по правовому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просвещению.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Юридическая помощь семье и её правовое просвещение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Разъяснение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законодательства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бесплатной юридической помощи участникам образовательного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участием юристов и специалистов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Прокуратуры.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Виртуальной помощи юриста на сайте, где пользователь может задать вопрос правового характера ( в том числе анонимно)  и получить на 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56816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Прокуратурой Курчатовского района подготовлены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материалы для размещения информации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правому просвещению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сайтах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составлен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график встреч сотрудников прокуратуры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участниками образовательного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Сотрудниками прокуратуры в 2012 году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школах района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проведены лекции, доклады,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беседы, диспуты: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«От шалости к преступлению один шаг»,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— гражданин России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«Какие  права у вас есть»,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Могут ли быть права без обязанностей»,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Школа и права ребенка»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6102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планы и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проекты: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Расширение практики  проведения правового воспитания с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подростками.</a:t>
            </a:r>
          </a:p>
          <a:p>
            <a:pPr lvl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сотрудничества с правоохранительными органами по ранней профилактике всех участников образовательного процесса, а не только детей и подростков с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дезадаптивным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асоциальным поведением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358246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Образовательная система Курчатовского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района: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дошкольных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учреждения,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общеобразовательных школ,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лицея, 1 гимназия,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коррекционная школа,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учреждения дополнительного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(ЦДТ, ЦВР, ДХШИ «Молодость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 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59739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прошлом учебном году проведено социологическое исследование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сформированности понятий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системы нравственных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духовных ценностей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 779 старшеклассников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199 педагогов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исследования: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подрастающее поколение в первую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очередь ценит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людях честность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порядочность,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считает неприемлемыми в жизни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лживость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жестокость.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Подростки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отметили недостаточный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информированности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вопросам правовой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грамотности.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опроса  подтвердили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важность и необходимость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правового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просвещения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молодежи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8245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Результаты опроса  педагогов: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нравственных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ценностей определяет семья.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втором месте влияние СМИ. Педагоги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отмечают: 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формированию гражданственности ведется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школе регулярно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и имеет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эффект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 результатам опроса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был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проведен круглый стол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семьи и школы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 формированию законопослушного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гражданина»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ТДЕЛ ПО ДЕЛАМ НЕСОВЕРШЕННОЛЕТНИХ\Курчатовцы\DSC07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84169" cy="608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ОТДЕЛ ПО ДЕЛАМ НЕСОВЕРШЕННОЛЕТНИХ\Курчатовцы\DSC07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26548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715436" cy="60007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школы по правовому воспитанию реализуются через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Преподавание правовых знаний в учебных курсах (обществознание, ОБЖ)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факультативных занятий по курсу  «Основы права», «Экология права»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Ведение курса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подготовки  «Правоведение»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Реализация программ деятельности классных руководителей по правовому воспитанию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Правовое просвещение родителей в рамках работы Педагогического всеобуча для родителей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тренингов, лекториев и бесед 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школьных сайтов</a:t>
            </a: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387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Правовое просвещение  в образовательных учреждениях  Курчатовского района:  взаимодействие с органами прокуратуры Соколец Галина Петровна, старший помощник прокурора Курчатовского района г. Челябинска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просвещение в образовательных учреждениях: взаимодействие с органами прокуратуры</dc:title>
  <dc:creator>Довольный пользователь Microsoft Office</dc:creator>
  <cp:lastModifiedBy>Довольный пользователь Microsoft Office</cp:lastModifiedBy>
  <cp:revision>6</cp:revision>
  <dcterms:created xsi:type="dcterms:W3CDTF">2012-11-06T10:46:29Z</dcterms:created>
  <dcterms:modified xsi:type="dcterms:W3CDTF">2012-11-06T11:45:50Z</dcterms:modified>
</cp:coreProperties>
</file>