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>
        <p:scale>
          <a:sx n="20" d="100"/>
          <a:sy n="20" d="100"/>
        </p:scale>
        <p:origin x="2574" y="1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EDF7-654D-4F50-96BB-FFD3C2CE6368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7F19-6D5C-4382-8413-227B8B29C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915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EDF7-654D-4F50-96BB-FFD3C2CE6368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7F19-6D5C-4382-8413-227B8B29C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40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EDF7-654D-4F50-96BB-FFD3C2CE6368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7F19-6D5C-4382-8413-227B8B29C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577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EDF7-654D-4F50-96BB-FFD3C2CE6368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7F19-6D5C-4382-8413-227B8B29C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49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EDF7-654D-4F50-96BB-FFD3C2CE6368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7F19-6D5C-4382-8413-227B8B29C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058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EDF7-654D-4F50-96BB-FFD3C2CE6368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7F19-6D5C-4382-8413-227B8B29C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82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EDF7-654D-4F50-96BB-FFD3C2CE6368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7F19-6D5C-4382-8413-227B8B29C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247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EDF7-654D-4F50-96BB-FFD3C2CE6368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7F19-6D5C-4382-8413-227B8B29C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80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EDF7-654D-4F50-96BB-FFD3C2CE6368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7F19-6D5C-4382-8413-227B8B29C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20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EDF7-654D-4F50-96BB-FFD3C2CE6368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7F19-6D5C-4382-8413-227B8B29C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930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EDF7-654D-4F50-96BB-FFD3C2CE6368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7F19-6D5C-4382-8413-227B8B29C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769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0EDF7-654D-4F50-96BB-FFD3C2CE6368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D7F19-6D5C-4382-8413-227B8B29C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32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3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-7823"/>
            <a:ext cx="12182612" cy="685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0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7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5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Груздева Анастасия</dc:creator>
  <cp:lastModifiedBy>Груздева Анастасия</cp:lastModifiedBy>
  <cp:revision>1</cp:revision>
  <dcterms:created xsi:type="dcterms:W3CDTF">2018-08-21T05:45:52Z</dcterms:created>
  <dcterms:modified xsi:type="dcterms:W3CDTF">2018-08-21T05:46:38Z</dcterms:modified>
</cp:coreProperties>
</file>