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9" r:id="rId4"/>
    <p:sldId id="272" r:id="rId5"/>
    <p:sldId id="275" r:id="rId6"/>
    <p:sldId id="279" r:id="rId7"/>
    <p:sldId id="276" r:id="rId8"/>
    <p:sldId id="277" r:id="rId9"/>
    <p:sldId id="262" r:id="rId10"/>
    <p:sldId id="27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241301"/>
            <a:ext cx="8940799" cy="1453275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Муниципальное бюджетное образовательное учреждение специальная (коррекционная)общеобразовательная  школа для обучающихся с ограниченными возможностями здоровья (нарушение интеллекта)№83 г. Челябинска»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1811" y="2069050"/>
            <a:ext cx="8791575" cy="16251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400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I</a:t>
            </a:r>
            <a:r>
              <a:rPr lang="ru-RU" sz="4000" b="1" dirty="0">
                <a:solidFill>
                  <a:srgbClr val="FF0000"/>
                </a:solidFill>
              </a:rPr>
              <a:t>Х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городской фестиваль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«В гостях у сказки»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32324-0173-447F-BFC2-D7D93184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829" y="3988525"/>
            <a:ext cx="4337267" cy="23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6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8">
        <p:sndAc>
          <p:stSnd>
            <p:snd r:embed="rId2" name="сказки WAV.wav"/>
          </p:stSnd>
        </p:sndAc>
      </p:transition>
    </mc:Choice>
    <mc:Fallback xmlns="">
      <p:transition spd="slow" advTm="17888">
        <p:sndAc>
          <p:stSnd>
            <p:snd r:embed="rId4" name="сказки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A48552-F8E8-49DA-8576-DE9C4FA96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44617"/>
            <a:ext cx="9905999" cy="2508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/>
              <a:t>ЖДЕМ ВАС В ГОСТИ НА СКАЗОЧНЫЙ ФЕСТИВАЛЬ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562C03-9BC8-4A0F-98D3-857BEF45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4477"/>
            <a:ext cx="12191999" cy="43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3"/>
    </mc:Choice>
    <mc:Fallback xmlns="">
      <p:transition spd="slow" advTm="145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39701"/>
            <a:ext cx="8791575" cy="292099"/>
          </a:xfrm>
        </p:spPr>
        <p:txBody>
          <a:bodyPr>
            <a:normAutofit fontScale="90000"/>
          </a:bodyPr>
          <a:lstStyle/>
          <a:p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685800"/>
            <a:ext cx="8791575" cy="6045200"/>
          </a:xfrm>
        </p:spPr>
        <p:txBody>
          <a:bodyPr>
            <a:noAutofit/>
          </a:bodyPr>
          <a:lstStyle/>
          <a:p>
            <a:pPr algn="ctr"/>
            <a:endParaRPr lang="ru-RU" sz="4800" dirty="0"/>
          </a:p>
          <a:p>
            <a:pPr algn="ctr"/>
            <a:endParaRPr lang="ru-RU" sz="4800" dirty="0"/>
          </a:p>
        </p:txBody>
      </p:sp>
      <p:pic>
        <p:nvPicPr>
          <p:cNvPr id="5" name="Рисунок 4" descr="Абакан | ГЦК «Победа» объявляет конкурс поделок «В гостях у ...">
            <a:extLst>
              <a:ext uri="{FF2B5EF4-FFF2-40B4-BE49-F238E27FC236}">
                <a16:creationId xmlns:a16="http://schemas.microsoft.com/office/drawing/2014/main" id="{01399571-345A-4849-93B5-4971295E61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4" y="123825"/>
            <a:ext cx="8791575" cy="661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8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"/>
    </mc:Choice>
    <mc:Fallback xmlns="">
      <p:transition spd="slow" advTm="32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Цель фестиваля: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BB60AA1-E9CE-4206-8062-B09BDEA7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Создание необходимых условий для проявления творческого потенциала детей с ограниченными возможностями здоровья, для их самореализации в социально значимой и полезной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7700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4"/>
    </mc:Choice>
    <mc:Fallback xmlns="">
      <p:transition spd="slow" advTm="1302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 ЗАДАЧИ ФЕСТИВАЛЯ: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BB60AA1-E9CE-4206-8062-B09BDEA7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b="1" dirty="0"/>
              <a:t> – Развитие эстетических чувств учащихся средствами театрального и изобразительного искусства.</a:t>
            </a:r>
          </a:p>
          <a:p>
            <a:pPr marL="0" indent="0">
              <a:buNone/>
            </a:pPr>
            <a:r>
              <a:rPr lang="ru-RU" sz="2800" b="1" dirty="0"/>
              <a:t>– Приобщение детей к театрально-художественному творчеству.</a:t>
            </a:r>
          </a:p>
          <a:p>
            <a:pPr marL="0" indent="0">
              <a:buNone/>
            </a:pPr>
            <a:r>
              <a:rPr lang="ru-RU" sz="2800" b="1" dirty="0"/>
              <a:t>- Использование средств выразительности (интонации, мимики, жестов) для раскрытия образа персонажа в театральной деятельности.</a:t>
            </a:r>
          </a:p>
          <a:p>
            <a:pPr marL="0" indent="0">
              <a:buNone/>
            </a:pPr>
            <a:r>
              <a:rPr lang="ru-RU" sz="2800" b="1" dirty="0"/>
              <a:t>– Формирование умения двигаться на сцене.</a:t>
            </a:r>
          </a:p>
          <a:p>
            <a:pPr marL="0" indent="0">
              <a:buNone/>
            </a:pPr>
            <a:r>
              <a:rPr lang="ru-RU" sz="2800" b="1" dirty="0"/>
              <a:t>– Повышение интереса детей к устному народному творчеству</a:t>
            </a:r>
          </a:p>
        </p:txBody>
      </p:sp>
    </p:spTree>
    <p:extLst>
      <p:ext uri="{BB962C8B-B14F-4D97-AF65-F5344CB8AC3E}">
        <p14:creationId xmlns:p14="http://schemas.microsoft.com/office/powerpoint/2010/main" val="27520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2"/>
    </mc:Choice>
    <mc:Fallback xmlns="">
      <p:transition spd="slow" advTm="239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КАТЕГОРИЯ: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BB60AA1-E9CE-4206-8062-B09BDEA7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 фестивале принимают участие обучающиеся  2 – 6 классов общеобразовательных организаций, реализующих адаптированные образовательные программы для детей с ограниченными возможностями здоровья г. Челябинска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681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"/>
    </mc:Choice>
    <mc:Fallback xmlns="">
      <p:transition spd="slow" advTm="1068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Условия проведения фестиваля: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BB60AA1-E9CE-4206-8062-B09BDEA7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Для регистрации участников необходимо направить заявку, заверенную директором образовательной организации, до 6 декабря 2022 г. в МБОУ «С(К)ОШ №83 г. Челябинска» на электронный адрес: </a:t>
            </a:r>
            <a:r>
              <a:rPr lang="ru-RU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skola83director@inbox.ru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с пометкой «В гостях у сказки»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фестиваль представляется инсценировка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 отрывок из сказки, имеющий композиционно-законченный характер.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Фестиваль проводится очно 22 декабря.</a:t>
            </a:r>
          </a:p>
          <a:p>
            <a:r>
              <a:rPr lang="ru-RU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 участников фестиваля представляет театральную постановку в жанре «</a:t>
            </a:r>
            <a:r>
              <a:rPr lang="ru-RU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Русские Волшебные Сказки</a:t>
            </a:r>
            <a:r>
              <a:rPr lang="ru-RU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4"/>
    </mc:Choice>
    <mc:Fallback xmlns="">
      <p:transition spd="slow" advTm="199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ТЕМАТИКА ПРЕДСТАВЛЕНИЯ:</a:t>
            </a:r>
          </a:p>
        </p:txBody>
      </p:sp>
      <p:pic>
        <p:nvPicPr>
          <p:cNvPr id="4" name="Объект 5" descr="Книга: &quot;Русские волшебные сказки&quot;. Купить книгу, читать ...">
            <a:extLst>
              <a:ext uri="{FF2B5EF4-FFF2-40B4-BE49-F238E27FC236}">
                <a16:creationId xmlns:a16="http://schemas.microsoft.com/office/drawing/2014/main" id="{169BC57C-4140-491D-ADF1-530E668B85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78" y="1811383"/>
            <a:ext cx="5576601" cy="4841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3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3"/>
    </mc:Choice>
    <mc:Fallback xmlns="">
      <p:transition spd="slow" advTm="191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РУССКИЕ ВОЛШЕБНЫЕ СКАЗКИ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A474DC-1030-4C05-8258-2EE6CF752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ГЛАВНЫЕ ГЕРОИ:</a:t>
            </a:r>
          </a:p>
          <a:p>
            <a:r>
              <a:rPr lang="ru-RU" dirty="0"/>
              <a:t> ЛЮДИ , ФАНТАСТИЧЕСКИЕ СУЩЕСТВА;</a:t>
            </a:r>
          </a:p>
          <a:p>
            <a:r>
              <a:rPr lang="ru-RU" dirty="0"/>
              <a:t>ЖИВОТНЫЕ ЯВЛЯЮТСЯ ПОМОЩНИКАМИ СКАЗОЧНЫХ ГЕРОЕВ;</a:t>
            </a:r>
          </a:p>
          <a:p>
            <a:r>
              <a:rPr lang="ru-RU" dirty="0"/>
              <a:t>СКАЗОЧНЫЕ ПРЕОБРАЖЕНИЯ НА СЦЕНЕ</a:t>
            </a:r>
          </a:p>
        </p:txBody>
      </p:sp>
    </p:spTree>
    <p:extLst>
      <p:ext uri="{BB962C8B-B14F-4D97-AF65-F5344CB8AC3E}">
        <p14:creationId xmlns:p14="http://schemas.microsoft.com/office/powerpoint/2010/main" val="31803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9"/>
    </mc:Choice>
    <mc:Fallback xmlns="">
      <p:transition spd="slow" advTm="899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ОТВЕТСТВЕННЫЕ ЗА ПРОВЕДЕНИЕ ФЕСТИВАЛЯ:</a:t>
            </a:r>
            <a:br>
              <a:rPr lang="ru-RU" dirty="0"/>
            </a:br>
            <a:r>
              <a:rPr lang="ru-RU" dirty="0"/>
              <a:t>МБОУ « С (К) ОШ №83 г</a:t>
            </a:r>
            <a:r>
              <a:rPr lang="ru-RU" dirty="0" smtClean="0"/>
              <a:t>. Челябинска </a:t>
            </a:r>
            <a:r>
              <a:rPr lang="ru-RU" dirty="0"/>
              <a:t>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826B83-C650-4D9F-A3C4-6165F3D84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773963" y="800067"/>
            <a:ext cx="4607719" cy="7508148"/>
          </a:xfrm>
        </p:spPr>
      </p:pic>
    </p:spTree>
    <p:extLst>
      <p:ext uri="{BB962C8B-B14F-4D97-AF65-F5344CB8AC3E}">
        <p14:creationId xmlns:p14="http://schemas.microsoft.com/office/powerpoint/2010/main" val="20424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8"/>
    </mc:Choice>
    <mc:Fallback xmlns="">
      <p:transition spd="slow" advTm="16248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624</TotalTime>
  <Words>259</Words>
  <Application>Microsoft Office PowerPoint</Application>
  <PresentationFormat>Широкоэкранный</PresentationFormat>
  <Paragraphs>26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Tw Cen MT</vt:lpstr>
      <vt:lpstr>Контур</vt:lpstr>
      <vt:lpstr>Муниципальное бюджетное образовательное учреждение специальная (коррекционная)общеобразовательная  школа для обучающихся с ограниченными возможностями здоровья (нарушение интеллекта)№83 г. Челябинска»</vt:lpstr>
      <vt:lpstr>Презентация PowerPoint</vt:lpstr>
      <vt:lpstr>Цель фестиваля:</vt:lpstr>
      <vt:lpstr> ЗАДАЧИ ФЕСТИВАЛЯ:</vt:lpstr>
      <vt:lpstr>КАТЕГОРИЯ:</vt:lpstr>
      <vt:lpstr>Условия проведения фестиваля:</vt:lpstr>
      <vt:lpstr>ТЕМАТИКА ПРЕДСТАВЛЕНИЯ:</vt:lpstr>
      <vt:lpstr>РУССКИЕ ВОЛШЕБНЫЕ СКАЗКИ</vt:lpstr>
      <vt:lpstr>ОТВЕТСТВЕННЫЕ ЗА ПРОВЕДЕНИЕ ФЕСТИВАЛЯ: МБОУ « С (К) ОШ №83 г. Челябинска 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С(К)ОШ №83</dc:title>
  <dc:creator>ЗавВР</dc:creator>
  <cp:lastModifiedBy>User</cp:lastModifiedBy>
  <cp:revision>56</cp:revision>
  <dcterms:created xsi:type="dcterms:W3CDTF">2018-11-21T02:36:30Z</dcterms:created>
  <dcterms:modified xsi:type="dcterms:W3CDTF">2022-08-18T04:08:37Z</dcterms:modified>
</cp:coreProperties>
</file>